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ock Salt"/>
      <p:regular r:id="rId11"/>
    </p:embeddedFont>
    <p:embeddedFont>
      <p:font typeface="Work Sans"/>
      <p:regular r:id="rId12"/>
      <p:bold r:id="rId13"/>
      <p:italic r:id="rId14"/>
      <p:boldItalic r:id="rId15"/>
    </p:embeddedFont>
    <p:embeddedFont>
      <p:font typeface="Kanit"/>
      <p:regular r:id="rId16"/>
      <p:bold r:id="rId17"/>
      <p:italic r:id="rId18"/>
      <p:boldItalic r:id="rId19"/>
    </p:embeddedFont>
    <p:embeddedFont>
      <p:font typeface="Luckiest Guy"/>
      <p:regular r:id="rId20"/>
    </p:embeddedFont>
    <p:embeddedFont>
      <p:font typeface="Open Sans Light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uckiestGuy-regular.fntdata"/><Relationship Id="rId22" Type="http://schemas.openxmlformats.org/officeDocument/2006/relationships/font" Target="fonts/OpenSansLight-bold.fntdata"/><Relationship Id="rId21" Type="http://schemas.openxmlformats.org/officeDocument/2006/relationships/font" Target="fonts/OpenSansLight-regular.fntdata"/><Relationship Id="rId24" Type="http://schemas.openxmlformats.org/officeDocument/2006/relationships/font" Target="fonts/OpenSansLight-boldItalic.fntdata"/><Relationship Id="rId23" Type="http://schemas.openxmlformats.org/officeDocument/2006/relationships/font" Target="fonts/OpenSansLigh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RockSalt-regular.fntdata"/><Relationship Id="rId10" Type="http://schemas.openxmlformats.org/officeDocument/2006/relationships/slide" Target="slides/slide6.xml"/><Relationship Id="rId13" Type="http://schemas.openxmlformats.org/officeDocument/2006/relationships/font" Target="fonts/WorkSans-bold.fntdata"/><Relationship Id="rId12" Type="http://schemas.openxmlformats.org/officeDocument/2006/relationships/font" Target="fonts/WorkSans-regular.fntdata"/><Relationship Id="rId15" Type="http://schemas.openxmlformats.org/officeDocument/2006/relationships/font" Target="fonts/WorkSans-boldItalic.fntdata"/><Relationship Id="rId14" Type="http://schemas.openxmlformats.org/officeDocument/2006/relationships/font" Target="fonts/WorkSans-italic.fntdata"/><Relationship Id="rId17" Type="http://schemas.openxmlformats.org/officeDocument/2006/relationships/font" Target="fonts/Kanit-bold.fntdata"/><Relationship Id="rId16" Type="http://schemas.openxmlformats.org/officeDocument/2006/relationships/font" Target="fonts/Kanit-regular.fntdata"/><Relationship Id="rId19" Type="http://schemas.openxmlformats.org/officeDocument/2006/relationships/font" Target="fonts/Kanit-boldItalic.fntdata"/><Relationship Id="rId18" Type="http://schemas.openxmlformats.org/officeDocument/2006/relationships/font" Target="fonts/Kani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4981ed4e95_0_9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14981ed4e95_0_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14981ed4e95_0_9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14981ed4e95_0_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14981ed4e95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14981ed4e9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9b9c16f7a_0_15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9b9c16f7a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50f4cee21_1_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50f4cee21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32341" y="3306795"/>
            <a:ext cx="1006866" cy="888970"/>
          </a:xfrm>
          <a:custGeom>
            <a:rect b="b" l="l" r="r" t="t"/>
            <a:pathLst>
              <a:path extrusionOk="0" h="12826" w="14527">
                <a:moveTo>
                  <a:pt x="10806" y="0"/>
                </a:moveTo>
                <a:cubicBezTo>
                  <a:pt x="10023" y="0"/>
                  <a:pt x="9232" y="291"/>
                  <a:pt x="8609" y="910"/>
                </a:cubicBezTo>
                <a:cubicBezTo>
                  <a:pt x="7983" y="1536"/>
                  <a:pt x="7653" y="2400"/>
                  <a:pt x="7699" y="3287"/>
                </a:cubicBezTo>
                <a:cubicBezTo>
                  <a:pt x="7699" y="3401"/>
                  <a:pt x="7721" y="3526"/>
                  <a:pt x="7733" y="3640"/>
                </a:cubicBezTo>
                <a:cubicBezTo>
                  <a:pt x="7744" y="3674"/>
                  <a:pt x="7756" y="3719"/>
                  <a:pt x="7756" y="3753"/>
                </a:cubicBezTo>
                <a:cubicBezTo>
                  <a:pt x="8006" y="5300"/>
                  <a:pt x="6798" y="6664"/>
                  <a:pt x="5295" y="6664"/>
                </a:cubicBezTo>
                <a:cubicBezTo>
                  <a:pt x="5162" y="6664"/>
                  <a:pt x="5026" y="6653"/>
                  <a:pt x="4889" y="6631"/>
                </a:cubicBezTo>
                <a:lnTo>
                  <a:pt x="4753" y="6608"/>
                </a:lnTo>
                <a:cubicBezTo>
                  <a:pt x="4639" y="6585"/>
                  <a:pt x="4525" y="6574"/>
                  <a:pt x="4412" y="6574"/>
                </a:cubicBezTo>
                <a:cubicBezTo>
                  <a:pt x="4349" y="6571"/>
                  <a:pt x="4287" y="6569"/>
                  <a:pt x="4225" y="6569"/>
                </a:cubicBezTo>
                <a:cubicBezTo>
                  <a:pt x="1403" y="6569"/>
                  <a:pt x="0" y="10085"/>
                  <a:pt x="2148" y="12022"/>
                </a:cubicBezTo>
                <a:cubicBezTo>
                  <a:pt x="2732" y="12551"/>
                  <a:pt x="3481" y="12825"/>
                  <a:pt x="4237" y="12825"/>
                </a:cubicBezTo>
                <a:cubicBezTo>
                  <a:pt x="4748" y="12825"/>
                  <a:pt x="5263" y="12700"/>
                  <a:pt x="5731" y="12443"/>
                </a:cubicBezTo>
                <a:cubicBezTo>
                  <a:pt x="6891" y="11817"/>
                  <a:pt x="7540" y="10509"/>
                  <a:pt x="7335" y="9201"/>
                </a:cubicBezTo>
                <a:cubicBezTo>
                  <a:pt x="7323" y="9145"/>
                  <a:pt x="7312" y="9099"/>
                  <a:pt x="7301" y="9042"/>
                </a:cubicBezTo>
                <a:cubicBezTo>
                  <a:pt x="7070" y="7493"/>
                  <a:pt x="8275" y="6156"/>
                  <a:pt x="9780" y="6156"/>
                </a:cubicBezTo>
                <a:cubicBezTo>
                  <a:pt x="9911" y="6156"/>
                  <a:pt x="10044" y="6166"/>
                  <a:pt x="10178" y="6187"/>
                </a:cubicBezTo>
                <a:cubicBezTo>
                  <a:pt x="10224" y="6187"/>
                  <a:pt x="10269" y="6199"/>
                  <a:pt x="10315" y="6210"/>
                </a:cubicBezTo>
                <a:cubicBezTo>
                  <a:pt x="10428" y="6233"/>
                  <a:pt x="10542" y="6244"/>
                  <a:pt x="10656" y="6256"/>
                </a:cubicBezTo>
                <a:cubicBezTo>
                  <a:pt x="10711" y="6258"/>
                  <a:pt x="10766" y="6260"/>
                  <a:pt x="10820" y="6260"/>
                </a:cubicBezTo>
                <a:cubicBezTo>
                  <a:pt x="12997" y="6260"/>
                  <a:pt x="14526" y="4066"/>
                  <a:pt x="13738" y="2013"/>
                </a:cubicBezTo>
                <a:cubicBezTo>
                  <a:pt x="13245" y="720"/>
                  <a:pt x="12037" y="0"/>
                  <a:pt x="108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911460" y="3115508"/>
            <a:ext cx="1962235" cy="1787574"/>
          </a:xfrm>
          <a:custGeom>
            <a:rect b="b" l="l" r="r" t="t"/>
            <a:pathLst>
              <a:path extrusionOk="0" h="25791" w="28311">
                <a:moveTo>
                  <a:pt x="14155" y="0"/>
                </a:moveTo>
                <a:cubicBezTo>
                  <a:pt x="10857" y="0"/>
                  <a:pt x="7559" y="1260"/>
                  <a:pt x="5039" y="3779"/>
                </a:cubicBezTo>
                <a:cubicBezTo>
                  <a:pt x="1" y="8818"/>
                  <a:pt x="1" y="16973"/>
                  <a:pt x="5039" y="22011"/>
                </a:cubicBezTo>
                <a:cubicBezTo>
                  <a:pt x="7559" y="24531"/>
                  <a:pt x="10857" y="25790"/>
                  <a:pt x="14155" y="25790"/>
                </a:cubicBezTo>
                <a:cubicBezTo>
                  <a:pt x="17454" y="25790"/>
                  <a:pt x="20752" y="24531"/>
                  <a:pt x="23271" y="22011"/>
                </a:cubicBezTo>
                <a:cubicBezTo>
                  <a:pt x="28310" y="16973"/>
                  <a:pt x="28310" y="8818"/>
                  <a:pt x="23271" y="3779"/>
                </a:cubicBezTo>
                <a:cubicBezTo>
                  <a:pt x="20752" y="1260"/>
                  <a:pt x="17454" y="0"/>
                  <a:pt x="141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53577" y="1011052"/>
            <a:ext cx="1962166" cy="1787574"/>
          </a:xfrm>
          <a:custGeom>
            <a:rect b="b" l="l" r="r" t="t"/>
            <a:pathLst>
              <a:path extrusionOk="0" h="25791" w="28310">
                <a:moveTo>
                  <a:pt x="14155" y="0"/>
                </a:moveTo>
                <a:cubicBezTo>
                  <a:pt x="10856" y="0"/>
                  <a:pt x="7558" y="1260"/>
                  <a:pt x="5039" y="3779"/>
                </a:cubicBezTo>
                <a:cubicBezTo>
                  <a:pt x="0" y="8807"/>
                  <a:pt x="0" y="16973"/>
                  <a:pt x="5039" y="22012"/>
                </a:cubicBezTo>
                <a:cubicBezTo>
                  <a:pt x="7558" y="24531"/>
                  <a:pt x="10856" y="25790"/>
                  <a:pt x="14155" y="25790"/>
                </a:cubicBezTo>
                <a:cubicBezTo>
                  <a:pt x="17453" y="25790"/>
                  <a:pt x="20752" y="24531"/>
                  <a:pt x="23271" y="22012"/>
                </a:cubicBezTo>
                <a:cubicBezTo>
                  <a:pt x="28309" y="16973"/>
                  <a:pt x="28309" y="8807"/>
                  <a:pt x="23271" y="3779"/>
                </a:cubicBezTo>
                <a:cubicBezTo>
                  <a:pt x="20752" y="1260"/>
                  <a:pt x="17453" y="0"/>
                  <a:pt x="14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16343" y="3382717"/>
            <a:ext cx="1302404" cy="1253125"/>
          </a:xfrm>
          <a:custGeom>
            <a:rect b="b" l="l" r="r" t="t"/>
            <a:pathLst>
              <a:path extrusionOk="0" h="18080" w="18791">
                <a:moveTo>
                  <a:pt x="9748" y="0"/>
                </a:moveTo>
                <a:cubicBezTo>
                  <a:pt x="6097" y="0"/>
                  <a:pt x="2799" y="2195"/>
                  <a:pt x="1400" y="5573"/>
                </a:cubicBezTo>
                <a:cubicBezTo>
                  <a:pt x="1" y="8951"/>
                  <a:pt x="774" y="12841"/>
                  <a:pt x="3356" y="15435"/>
                </a:cubicBezTo>
                <a:cubicBezTo>
                  <a:pt x="5091" y="17161"/>
                  <a:pt x="7400" y="18079"/>
                  <a:pt x="9750" y="18079"/>
                </a:cubicBezTo>
                <a:cubicBezTo>
                  <a:pt x="10914" y="18079"/>
                  <a:pt x="12087" y="17854"/>
                  <a:pt x="13206" y="17391"/>
                </a:cubicBezTo>
                <a:cubicBezTo>
                  <a:pt x="16584" y="15992"/>
                  <a:pt x="18790" y="12693"/>
                  <a:pt x="18790" y="9042"/>
                </a:cubicBezTo>
                <a:cubicBezTo>
                  <a:pt x="18790" y="4049"/>
                  <a:pt x="14741" y="0"/>
                  <a:pt x="97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68987" y="1076874"/>
            <a:ext cx="2331351" cy="2551600"/>
          </a:xfrm>
          <a:custGeom>
            <a:rect b="b" l="l" r="r" t="t"/>
            <a:pathLst>
              <a:path extrusionOk="0" h="32943" w="27332">
                <a:moveTo>
                  <a:pt x="19491" y="1"/>
                </a:moveTo>
                <a:cubicBezTo>
                  <a:pt x="19010" y="1"/>
                  <a:pt x="18530" y="186"/>
                  <a:pt x="18165" y="551"/>
                </a:cubicBezTo>
                <a:lnTo>
                  <a:pt x="7132" y="11595"/>
                </a:lnTo>
                <a:cubicBezTo>
                  <a:pt x="6461" y="12266"/>
                  <a:pt x="6393" y="13324"/>
                  <a:pt x="6984" y="14063"/>
                </a:cubicBezTo>
                <a:cubicBezTo>
                  <a:pt x="7352" y="14530"/>
                  <a:pt x="7895" y="14776"/>
                  <a:pt x="8447" y="14776"/>
                </a:cubicBezTo>
                <a:cubicBezTo>
                  <a:pt x="8784" y="14776"/>
                  <a:pt x="9124" y="14685"/>
                  <a:pt x="9430" y="14495"/>
                </a:cubicBezTo>
                <a:lnTo>
                  <a:pt x="9430" y="14495"/>
                </a:lnTo>
                <a:lnTo>
                  <a:pt x="729" y="23196"/>
                </a:lnTo>
                <a:cubicBezTo>
                  <a:pt x="1" y="23924"/>
                  <a:pt x="1" y="25107"/>
                  <a:pt x="729" y="25835"/>
                </a:cubicBezTo>
                <a:cubicBezTo>
                  <a:pt x="1093" y="26199"/>
                  <a:pt x="1570" y="26381"/>
                  <a:pt x="2048" y="26381"/>
                </a:cubicBezTo>
                <a:cubicBezTo>
                  <a:pt x="2526" y="26381"/>
                  <a:pt x="3004" y="26199"/>
                  <a:pt x="3368" y="25835"/>
                </a:cubicBezTo>
                <a:lnTo>
                  <a:pt x="7439" y="21763"/>
                </a:lnTo>
                <a:cubicBezTo>
                  <a:pt x="7790" y="21517"/>
                  <a:pt x="8157" y="21410"/>
                  <a:pt x="8508" y="21410"/>
                </a:cubicBezTo>
                <a:cubicBezTo>
                  <a:pt x="9845" y="21410"/>
                  <a:pt x="10956" y="22962"/>
                  <a:pt x="10055" y="24322"/>
                </a:cubicBezTo>
                <a:lnTo>
                  <a:pt x="4516" y="29861"/>
                </a:lnTo>
                <a:cubicBezTo>
                  <a:pt x="3868" y="30612"/>
                  <a:pt x="3925" y="31749"/>
                  <a:pt x="4641" y="32432"/>
                </a:cubicBezTo>
                <a:cubicBezTo>
                  <a:pt x="5004" y="32771"/>
                  <a:pt x="5468" y="32942"/>
                  <a:pt x="5931" y="32942"/>
                </a:cubicBezTo>
                <a:cubicBezTo>
                  <a:pt x="6398" y="32942"/>
                  <a:pt x="6863" y="32769"/>
                  <a:pt x="7223" y="32420"/>
                </a:cubicBezTo>
                <a:lnTo>
                  <a:pt x="22453" y="17191"/>
                </a:lnTo>
                <a:cubicBezTo>
                  <a:pt x="23078" y="16497"/>
                  <a:pt x="23090" y="15439"/>
                  <a:pt x="22487" y="14734"/>
                </a:cubicBezTo>
                <a:cubicBezTo>
                  <a:pt x="22118" y="14303"/>
                  <a:pt x="21592" y="14078"/>
                  <a:pt x="21061" y="14078"/>
                </a:cubicBezTo>
                <a:cubicBezTo>
                  <a:pt x="20709" y="14078"/>
                  <a:pt x="20354" y="14177"/>
                  <a:pt x="20041" y="14382"/>
                </a:cubicBezTo>
                <a:lnTo>
                  <a:pt x="26604" y="7819"/>
                </a:lnTo>
                <a:cubicBezTo>
                  <a:pt x="27332" y="7091"/>
                  <a:pt x="27332" y="5919"/>
                  <a:pt x="26604" y="5192"/>
                </a:cubicBezTo>
                <a:cubicBezTo>
                  <a:pt x="26240" y="4828"/>
                  <a:pt x="25762" y="4646"/>
                  <a:pt x="25285" y="4646"/>
                </a:cubicBezTo>
                <a:cubicBezTo>
                  <a:pt x="24807" y="4646"/>
                  <a:pt x="24329" y="4828"/>
                  <a:pt x="23965" y="5192"/>
                </a:cubicBezTo>
                <a:lnTo>
                  <a:pt x="20201" y="8956"/>
                </a:lnTo>
                <a:cubicBezTo>
                  <a:pt x="19857" y="9192"/>
                  <a:pt x="19497" y="9295"/>
                  <a:pt x="19151" y="9295"/>
                </a:cubicBezTo>
                <a:cubicBezTo>
                  <a:pt x="17827" y="9295"/>
                  <a:pt x="16716" y="7784"/>
                  <a:pt x="17573" y="6431"/>
                </a:cubicBezTo>
                <a:lnTo>
                  <a:pt x="20803" y="3190"/>
                </a:lnTo>
                <a:cubicBezTo>
                  <a:pt x="21543" y="2462"/>
                  <a:pt x="21543" y="1279"/>
                  <a:pt x="20815" y="551"/>
                </a:cubicBezTo>
                <a:cubicBezTo>
                  <a:pt x="20447" y="183"/>
                  <a:pt x="19968" y="1"/>
                  <a:pt x="1949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79459" y="3306790"/>
            <a:ext cx="1248620" cy="1171547"/>
          </a:xfrm>
          <a:custGeom>
            <a:rect b="b" l="l" r="r" t="t"/>
            <a:pathLst>
              <a:path extrusionOk="0" h="16903" w="18015">
                <a:moveTo>
                  <a:pt x="13114" y="0"/>
                </a:moveTo>
                <a:cubicBezTo>
                  <a:pt x="12082" y="0"/>
                  <a:pt x="11038" y="385"/>
                  <a:pt x="10215" y="1204"/>
                </a:cubicBezTo>
                <a:lnTo>
                  <a:pt x="10215" y="1193"/>
                </a:lnTo>
                <a:cubicBezTo>
                  <a:pt x="9384" y="2012"/>
                  <a:pt x="8952" y="3149"/>
                  <a:pt x="9009" y="4320"/>
                </a:cubicBezTo>
                <a:cubicBezTo>
                  <a:pt x="9020" y="4480"/>
                  <a:pt x="9032" y="4628"/>
                  <a:pt x="9054" y="4787"/>
                </a:cubicBezTo>
                <a:cubicBezTo>
                  <a:pt x="9066" y="4832"/>
                  <a:pt x="9077" y="4889"/>
                  <a:pt x="9089" y="4935"/>
                </a:cubicBezTo>
                <a:cubicBezTo>
                  <a:pt x="9423" y="6986"/>
                  <a:pt x="7823" y="8787"/>
                  <a:pt x="5829" y="8787"/>
                </a:cubicBezTo>
                <a:cubicBezTo>
                  <a:pt x="5655" y="8787"/>
                  <a:pt x="5479" y="8773"/>
                  <a:pt x="5301" y="8745"/>
                </a:cubicBezTo>
                <a:cubicBezTo>
                  <a:pt x="5244" y="8733"/>
                  <a:pt x="5187" y="8722"/>
                  <a:pt x="5131" y="8711"/>
                </a:cubicBezTo>
                <a:cubicBezTo>
                  <a:pt x="4971" y="8688"/>
                  <a:pt x="4823" y="8677"/>
                  <a:pt x="4676" y="8665"/>
                </a:cubicBezTo>
                <a:cubicBezTo>
                  <a:pt x="4602" y="8661"/>
                  <a:pt x="4529" y="8659"/>
                  <a:pt x="4456" y="8659"/>
                </a:cubicBezTo>
                <a:cubicBezTo>
                  <a:pt x="2835" y="8659"/>
                  <a:pt x="1359" y="9619"/>
                  <a:pt x="695" y="11111"/>
                </a:cubicBezTo>
                <a:cubicBezTo>
                  <a:pt x="1" y="12669"/>
                  <a:pt x="342" y="14489"/>
                  <a:pt x="1548" y="15694"/>
                </a:cubicBezTo>
                <a:cubicBezTo>
                  <a:pt x="2338" y="16484"/>
                  <a:pt x="3396" y="16903"/>
                  <a:pt x="4470" y="16903"/>
                </a:cubicBezTo>
                <a:cubicBezTo>
                  <a:pt x="5035" y="16903"/>
                  <a:pt x="5605" y="16787"/>
                  <a:pt x="6143" y="16547"/>
                </a:cubicBezTo>
                <a:cubicBezTo>
                  <a:pt x="7701" y="15853"/>
                  <a:pt x="8668" y="14272"/>
                  <a:pt x="8577" y="12578"/>
                </a:cubicBezTo>
                <a:cubicBezTo>
                  <a:pt x="8577" y="12430"/>
                  <a:pt x="8554" y="12293"/>
                  <a:pt x="8531" y="12146"/>
                </a:cubicBezTo>
                <a:cubicBezTo>
                  <a:pt x="8520" y="12077"/>
                  <a:pt x="8509" y="12009"/>
                  <a:pt x="8497" y="11929"/>
                </a:cubicBezTo>
                <a:cubicBezTo>
                  <a:pt x="8193" y="9886"/>
                  <a:pt x="9781" y="8114"/>
                  <a:pt x="11767" y="8114"/>
                </a:cubicBezTo>
                <a:cubicBezTo>
                  <a:pt x="11937" y="8114"/>
                  <a:pt x="12110" y="8127"/>
                  <a:pt x="12285" y="8153"/>
                </a:cubicBezTo>
                <a:cubicBezTo>
                  <a:pt x="12341" y="8165"/>
                  <a:pt x="12410" y="8176"/>
                  <a:pt x="12478" y="8199"/>
                </a:cubicBezTo>
                <a:cubicBezTo>
                  <a:pt x="12626" y="8222"/>
                  <a:pt x="12774" y="8233"/>
                  <a:pt x="12922" y="8244"/>
                </a:cubicBezTo>
                <a:cubicBezTo>
                  <a:pt x="12993" y="8248"/>
                  <a:pt x="13064" y="8250"/>
                  <a:pt x="13134" y="8250"/>
                </a:cubicBezTo>
                <a:cubicBezTo>
                  <a:pt x="15992" y="8250"/>
                  <a:pt x="18014" y="5357"/>
                  <a:pt x="16971" y="2648"/>
                </a:cubicBezTo>
                <a:cubicBezTo>
                  <a:pt x="16318" y="947"/>
                  <a:pt x="14732" y="0"/>
                  <a:pt x="131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12659" y="3054835"/>
            <a:ext cx="1674460" cy="1963760"/>
          </a:xfrm>
          <a:custGeom>
            <a:rect b="b" l="l" r="r" t="t"/>
            <a:pathLst>
              <a:path extrusionOk="0" h="28333" w="24159">
                <a:moveTo>
                  <a:pt x="22111" y="0"/>
                </a:moveTo>
                <a:cubicBezTo>
                  <a:pt x="21634" y="0"/>
                  <a:pt x="21156" y="182"/>
                  <a:pt x="20792" y="546"/>
                </a:cubicBezTo>
                <a:lnTo>
                  <a:pt x="18517" y="2821"/>
                </a:lnTo>
                <a:cubicBezTo>
                  <a:pt x="19063" y="1456"/>
                  <a:pt x="17961" y="260"/>
                  <a:pt x="16768" y="260"/>
                </a:cubicBezTo>
                <a:cubicBezTo>
                  <a:pt x="16320" y="260"/>
                  <a:pt x="15860" y="428"/>
                  <a:pt x="15469" y="819"/>
                </a:cubicBezTo>
                <a:lnTo>
                  <a:pt x="729" y="15571"/>
                </a:lnTo>
                <a:cubicBezTo>
                  <a:pt x="1" y="16299"/>
                  <a:pt x="1" y="17470"/>
                  <a:pt x="729" y="18198"/>
                </a:cubicBezTo>
                <a:cubicBezTo>
                  <a:pt x="1094" y="18558"/>
                  <a:pt x="1571" y="18740"/>
                  <a:pt x="2048" y="18740"/>
                </a:cubicBezTo>
                <a:cubicBezTo>
                  <a:pt x="2521" y="18740"/>
                  <a:pt x="2993" y="18561"/>
                  <a:pt x="3356" y="18198"/>
                </a:cubicBezTo>
                <a:lnTo>
                  <a:pt x="4641" y="16924"/>
                </a:lnTo>
                <a:cubicBezTo>
                  <a:pt x="4880" y="16829"/>
                  <a:pt x="5117" y="16785"/>
                  <a:pt x="5344" y="16785"/>
                </a:cubicBezTo>
                <a:cubicBezTo>
                  <a:pt x="6716" y="16785"/>
                  <a:pt x="7740" y="18369"/>
                  <a:pt x="6882" y="19677"/>
                </a:cubicBezTo>
                <a:lnTo>
                  <a:pt x="1343" y="25227"/>
                </a:lnTo>
                <a:cubicBezTo>
                  <a:pt x="683" y="25955"/>
                  <a:pt x="706" y="27092"/>
                  <a:pt x="1411" y="27786"/>
                </a:cubicBezTo>
                <a:cubicBezTo>
                  <a:pt x="1775" y="28150"/>
                  <a:pt x="2253" y="28332"/>
                  <a:pt x="2730" y="28332"/>
                </a:cubicBezTo>
                <a:cubicBezTo>
                  <a:pt x="3208" y="28332"/>
                  <a:pt x="3686" y="28150"/>
                  <a:pt x="4050" y="27786"/>
                </a:cubicBezTo>
                <a:lnTo>
                  <a:pt x="19279" y="12557"/>
                </a:lnTo>
                <a:cubicBezTo>
                  <a:pt x="19905" y="11863"/>
                  <a:pt x="19916" y="10805"/>
                  <a:pt x="19313" y="10100"/>
                </a:cubicBezTo>
                <a:cubicBezTo>
                  <a:pt x="18944" y="9669"/>
                  <a:pt x="18419" y="9444"/>
                  <a:pt x="17888" y="9444"/>
                </a:cubicBezTo>
                <a:cubicBezTo>
                  <a:pt x="17536" y="9444"/>
                  <a:pt x="17181" y="9543"/>
                  <a:pt x="16868" y="9747"/>
                </a:cubicBezTo>
                <a:lnTo>
                  <a:pt x="23431" y="3196"/>
                </a:lnTo>
                <a:cubicBezTo>
                  <a:pt x="24159" y="2468"/>
                  <a:pt x="24159" y="1274"/>
                  <a:pt x="23431" y="546"/>
                </a:cubicBezTo>
                <a:cubicBezTo>
                  <a:pt x="23067" y="182"/>
                  <a:pt x="22589" y="0"/>
                  <a:pt x="221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3758432" y="849075"/>
            <a:ext cx="3481233" cy="3686599"/>
          </a:xfrm>
          <a:custGeom>
            <a:rect b="b" l="l" r="r" t="t"/>
            <a:pathLst>
              <a:path extrusionOk="0" h="53190" w="50227">
                <a:moveTo>
                  <a:pt x="34880" y="0"/>
                </a:moveTo>
                <a:cubicBezTo>
                  <a:pt x="34159" y="0"/>
                  <a:pt x="33439" y="276"/>
                  <a:pt x="32893" y="828"/>
                </a:cubicBezTo>
                <a:lnTo>
                  <a:pt x="22100" y="11621"/>
                </a:lnTo>
                <a:cubicBezTo>
                  <a:pt x="22395" y="10393"/>
                  <a:pt x="21850" y="9119"/>
                  <a:pt x="20746" y="8494"/>
                </a:cubicBezTo>
                <a:cubicBezTo>
                  <a:pt x="20317" y="8252"/>
                  <a:pt x="19843" y="8133"/>
                  <a:pt x="19372" y="8133"/>
                </a:cubicBezTo>
                <a:cubicBezTo>
                  <a:pt x="18645" y="8133"/>
                  <a:pt x="17925" y="8415"/>
                  <a:pt x="17380" y="8960"/>
                </a:cubicBezTo>
                <a:lnTo>
                  <a:pt x="8406" y="17934"/>
                </a:lnTo>
                <a:lnTo>
                  <a:pt x="1104" y="25236"/>
                </a:lnTo>
                <a:cubicBezTo>
                  <a:pt x="1" y="26339"/>
                  <a:pt x="1" y="28113"/>
                  <a:pt x="1104" y="29216"/>
                </a:cubicBezTo>
                <a:cubicBezTo>
                  <a:pt x="1655" y="29768"/>
                  <a:pt x="2375" y="30044"/>
                  <a:pt x="3094" y="30044"/>
                </a:cubicBezTo>
                <a:cubicBezTo>
                  <a:pt x="3814" y="30044"/>
                  <a:pt x="4533" y="29768"/>
                  <a:pt x="5085" y="29216"/>
                </a:cubicBezTo>
                <a:lnTo>
                  <a:pt x="5483" y="28818"/>
                </a:lnTo>
                <a:cubicBezTo>
                  <a:pt x="5726" y="28757"/>
                  <a:pt x="5964" y="28728"/>
                  <a:pt x="6195" y="28728"/>
                </a:cubicBezTo>
                <a:cubicBezTo>
                  <a:pt x="8225" y="28728"/>
                  <a:pt x="9684" y="30960"/>
                  <a:pt x="8622" y="32890"/>
                </a:cubicBezTo>
                <a:lnTo>
                  <a:pt x="5801" y="35722"/>
                </a:lnTo>
                <a:cubicBezTo>
                  <a:pt x="4698" y="36814"/>
                  <a:pt x="4698" y="38600"/>
                  <a:pt x="5801" y="39692"/>
                </a:cubicBezTo>
                <a:cubicBezTo>
                  <a:pt x="6354" y="40245"/>
                  <a:pt x="7076" y="40521"/>
                  <a:pt x="7797" y="40521"/>
                </a:cubicBezTo>
                <a:cubicBezTo>
                  <a:pt x="8515" y="40521"/>
                  <a:pt x="9232" y="40248"/>
                  <a:pt x="9782" y="39703"/>
                </a:cubicBezTo>
                <a:lnTo>
                  <a:pt x="17368" y="32117"/>
                </a:lnTo>
                <a:cubicBezTo>
                  <a:pt x="17863" y="31751"/>
                  <a:pt x="18443" y="31572"/>
                  <a:pt x="19021" y="31572"/>
                </a:cubicBezTo>
                <a:cubicBezTo>
                  <a:pt x="19720" y="31572"/>
                  <a:pt x="20416" y="31834"/>
                  <a:pt x="20951" y="32344"/>
                </a:cubicBezTo>
                <a:cubicBezTo>
                  <a:pt x="21941" y="33277"/>
                  <a:pt x="22111" y="34778"/>
                  <a:pt x="21372" y="35916"/>
                </a:cubicBezTo>
                <a:lnTo>
                  <a:pt x="15878" y="41409"/>
                </a:lnTo>
                <a:cubicBezTo>
                  <a:pt x="14786" y="42512"/>
                  <a:pt x="14786" y="44287"/>
                  <a:pt x="15878" y="45390"/>
                </a:cubicBezTo>
                <a:cubicBezTo>
                  <a:pt x="16430" y="45942"/>
                  <a:pt x="17152" y="46217"/>
                  <a:pt x="17873" y="46217"/>
                </a:cubicBezTo>
                <a:cubicBezTo>
                  <a:pt x="18594" y="46217"/>
                  <a:pt x="19313" y="45942"/>
                  <a:pt x="19859" y="45390"/>
                </a:cubicBezTo>
                <a:lnTo>
                  <a:pt x="25546" y="39703"/>
                </a:lnTo>
                <a:cubicBezTo>
                  <a:pt x="26026" y="39368"/>
                  <a:pt x="26580" y="39205"/>
                  <a:pt x="27133" y="39205"/>
                </a:cubicBezTo>
                <a:cubicBezTo>
                  <a:pt x="27838" y="39205"/>
                  <a:pt x="28541" y="39471"/>
                  <a:pt x="29083" y="39987"/>
                </a:cubicBezTo>
                <a:cubicBezTo>
                  <a:pt x="30039" y="40909"/>
                  <a:pt x="30221" y="42376"/>
                  <a:pt x="29515" y="43513"/>
                </a:cubicBezTo>
                <a:lnTo>
                  <a:pt x="24636" y="48381"/>
                </a:lnTo>
                <a:cubicBezTo>
                  <a:pt x="23544" y="49485"/>
                  <a:pt x="23544" y="51270"/>
                  <a:pt x="24636" y="52362"/>
                </a:cubicBezTo>
                <a:cubicBezTo>
                  <a:pt x="25188" y="52914"/>
                  <a:pt x="25910" y="53190"/>
                  <a:pt x="26631" y="53190"/>
                </a:cubicBezTo>
                <a:cubicBezTo>
                  <a:pt x="27352" y="53190"/>
                  <a:pt x="28071" y="52914"/>
                  <a:pt x="28617" y="52362"/>
                </a:cubicBezTo>
                <a:lnTo>
                  <a:pt x="45268" y="35711"/>
                </a:lnTo>
                <a:cubicBezTo>
                  <a:pt x="46280" y="34699"/>
                  <a:pt x="46371" y="33095"/>
                  <a:pt x="45484" y="31980"/>
                </a:cubicBezTo>
                <a:cubicBezTo>
                  <a:pt x="44928" y="31283"/>
                  <a:pt x="44110" y="30913"/>
                  <a:pt x="43279" y="30913"/>
                </a:cubicBezTo>
                <a:cubicBezTo>
                  <a:pt x="42768" y="30913"/>
                  <a:pt x="42251" y="31053"/>
                  <a:pt x="41788" y="31343"/>
                </a:cubicBezTo>
                <a:lnTo>
                  <a:pt x="49135" y="24007"/>
                </a:lnTo>
                <a:cubicBezTo>
                  <a:pt x="50227" y="22904"/>
                  <a:pt x="50227" y="21118"/>
                  <a:pt x="49124" y="20026"/>
                </a:cubicBezTo>
                <a:cubicBezTo>
                  <a:pt x="48578" y="19475"/>
                  <a:pt x="47858" y="19199"/>
                  <a:pt x="47138" y="19199"/>
                </a:cubicBezTo>
                <a:cubicBezTo>
                  <a:pt x="46417" y="19199"/>
                  <a:pt x="45695" y="19475"/>
                  <a:pt x="45143" y="20026"/>
                </a:cubicBezTo>
                <a:lnTo>
                  <a:pt x="44790" y="20379"/>
                </a:lnTo>
                <a:cubicBezTo>
                  <a:pt x="44307" y="20713"/>
                  <a:pt x="43749" y="20877"/>
                  <a:pt x="43195" y="20877"/>
                </a:cubicBezTo>
                <a:cubicBezTo>
                  <a:pt x="42484" y="20877"/>
                  <a:pt x="41779" y="20607"/>
                  <a:pt x="41242" y="20083"/>
                </a:cubicBezTo>
                <a:cubicBezTo>
                  <a:pt x="40286" y="19151"/>
                  <a:pt x="40116" y="17672"/>
                  <a:pt x="40844" y="16546"/>
                </a:cubicBezTo>
                <a:lnTo>
                  <a:pt x="44040" y="13350"/>
                </a:lnTo>
                <a:cubicBezTo>
                  <a:pt x="45132" y="12247"/>
                  <a:pt x="45132" y="10461"/>
                  <a:pt x="44028" y="9369"/>
                </a:cubicBezTo>
                <a:cubicBezTo>
                  <a:pt x="43482" y="8818"/>
                  <a:pt x="42763" y="8542"/>
                  <a:pt x="42044" y="8542"/>
                </a:cubicBezTo>
                <a:cubicBezTo>
                  <a:pt x="41324" y="8542"/>
                  <a:pt x="40605" y="8818"/>
                  <a:pt x="40059" y="9369"/>
                </a:cubicBezTo>
                <a:lnTo>
                  <a:pt x="34850" y="14578"/>
                </a:lnTo>
                <a:cubicBezTo>
                  <a:pt x="34350" y="14940"/>
                  <a:pt x="33764" y="15120"/>
                  <a:pt x="33180" y="15120"/>
                </a:cubicBezTo>
                <a:cubicBezTo>
                  <a:pt x="32514" y="15120"/>
                  <a:pt x="31851" y="14886"/>
                  <a:pt x="31324" y="14419"/>
                </a:cubicBezTo>
                <a:cubicBezTo>
                  <a:pt x="30334" y="13555"/>
                  <a:pt x="30084" y="12110"/>
                  <a:pt x="30721" y="10950"/>
                </a:cubicBezTo>
                <a:lnTo>
                  <a:pt x="36874" y="4808"/>
                </a:lnTo>
                <a:cubicBezTo>
                  <a:pt x="37966" y="3705"/>
                  <a:pt x="37966" y="1931"/>
                  <a:pt x="36874" y="828"/>
                </a:cubicBezTo>
                <a:cubicBezTo>
                  <a:pt x="36323" y="276"/>
                  <a:pt x="35600" y="0"/>
                  <a:pt x="348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904325" y="1755164"/>
            <a:ext cx="1001460" cy="889178"/>
          </a:xfrm>
          <a:custGeom>
            <a:rect b="b" l="l" r="r" t="t"/>
            <a:pathLst>
              <a:path extrusionOk="0" h="12829" w="14449">
                <a:moveTo>
                  <a:pt x="10737" y="1"/>
                </a:moveTo>
                <a:cubicBezTo>
                  <a:pt x="9951" y="1"/>
                  <a:pt x="9156" y="293"/>
                  <a:pt x="8531" y="914"/>
                </a:cubicBezTo>
                <a:cubicBezTo>
                  <a:pt x="7905" y="1540"/>
                  <a:pt x="7575" y="2404"/>
                  <a:pt x="7621" y="3291"/>
                </a:cubicBezTo>
                <a:cubicBezTo>
                  <a:pt x="7621" y="3416"/>
                  <a:pt x="7632" y="3530"/>
                  <a:pt x="7655" y="3644"/>
                </a:cubicBezTo>
                <a:cubicBezTo>
                  <a:pt x="7666" y="3689"/>
                  <a:pt x="7666" y="3723"/>
                  <a:pt x="7678" y="3757"/>
                </a:cubicBezTo>
                <a:cubicBezTo>
                  <a:pt x="7929" y="5319"/>
                  <a:pt x="6714" y="6677"/>
                  <a:pt x="5205" y="6677"/>
                </a:cubicBezTo>
                <a:cubicBezTo>
                  <a:pt x="5076" y="6677"/>
                  <a:pt x="4944" y="6667"/>
                  <a:pt x="4812" y="6646"/>
                </a:cubicBezTo>
                <a:cubicBezTo>
                  <a:pt x="4766" y="6646"/>
                  <a:pt x="4721" y="6624"/>
                  <a:pt x="4675" y="6612"/>
                </a:cubicBezTo>
                <a:cubicBezTo>
                  <a:pt x="4491" y="6582"/>
                  <a:pt x="4310" y="6568"/>
                  <a:pt x="4135" y="6568"/>
                </a:cubicBezTo>
                <a:cubicBezTo>
                  <a:pt x="1540" y="6568"/>
                  <a:pt x="0" y="9731"/>
                  <a:pt x="1843" y="11787"/>
                </a:cubicBezTo>
                <a:cubicBezTo>
                  <a:pt x="2443" y="12466"/>
                  <a:pt x="3300" y="12829"/>
                  <a:pt x="4172" y="12829"/>
                </a:cubicBezTo>
                <a:cubicBezTo>
                  <a:pt x="4572" y="12829"/>
                  <a:pt x="4975" y="12752"/>
                  <a:pt x="5358" y="12595"/>
                </a:cubicBezTo>
                <a:cubicBezTo>
                  <a:pt x="6586" y="12083"/>
                  <a:pt x="7359" y="10866"/>
                  <a:pt x="7291" y="9535"/>
                </a:cubicBezTo>
                <a:cubicBezTo>
                  <a:pt x="7291" y="9433"/>
                  <a:pt x="7280" y="9319"/>
                  <a:pt x="7257" y="9217"/>
                </a:cubicBezTo>
                <a:cubicBezTo>
                  <a:pt x="7246" y="9160"/>
                  <a:pt x="7234" y="9103"/>
                  <a:pt x="7223" y="9046"/>
                </a:cubicBezTo>
                <a:cubicBezTo>
                  <a:pt x="6993" y="7507"/>
                  <a:pt x="8198" y="6161"/>
                  <a:pt x="9705" y="6161"/>
                </a:cubicBezTo>
                <a:cubicBezTo>
                  <a:pt x="9835" y="6161"/>
                  <a:pt x="9967" y="6171"/>
                  <a:pt x="10100" y="6191"/>
                </a:cubicBezTo>
                <a:cubicBezTo>
                  <a:pt x="10146" y="6191"/>
                  <a:pt x="10191" y="6203"/>
                  <a:pt x="10237" y="6214"/>
                </a:cubicBezTo>
                <a:cubicBezTo>
                  <a:pt x="10351" y="6237"/>
                  <a:pt x="10464" y="6248"/>
                  <a:pt x="10578" y="6260"/>
                </a:cubicBezTo>
                <a:cubicBezTo>
                  <a:pt x="10633" y="6262"/>
                  <a:pt x="10688" y="6264"/>
                  <a:pt x="10742" y="6264"/>
                </a:cubicBezTo>
                <a:cubicBezTo>
                  <a:pt x="12919" y="6264"/>
                  <a:pt x="14448" y="4070"/>
                  <a:pt x="13660" y="2006"/>
                </a:cubicBezTo>
                <a:cubicBezTo>
                  <a:pt x="13168" y="716"/>
                  <a:pt x="11964" y="1"/>
                  <a:pt x="1073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780478" y="3450625"/>
            <a:ext cx="1248550" cy="1172171"/>
          </a:xfrm>
          <a:custGeom>
            <a:rect b="b" l="l" r="r" t="t"/>
            <a:pathLst>
              <a:path extrusionOk="0" h="16912" w="18014">
                <a:moveTo>
                  <a:pt x="13113" y="1"/>
                </a:moveTo>
                <a:cubicBezTo>
                  <a:pt x="12084" y="1"/>
                  <a:pt x="11043" y="384"/>
                  <a:pt x="10225" y="1201"/>
                </a:cubicBezTo>
                <a:lnTo>
                  <a:pt x="10214" y="1201"/>
                </a:lnTo>
                <a:cubicBezTo>
                  <a:pt x="9395" y="2032"/>
                  <a:pt x="8951" y="3169"/>
                  <a:pt x="9008" y="4329"/>
                </a:cubicBezTo>
                <a:cubicBezTo>
                  <a:pt x="9020" y="4488"/>
                  <a:pt x="9042" y="4648"/>
                  <a:pt x="9065" y="4795"/>
                </a:cubicBezTo>
                <a:cubicBezTo>
                  <a:pt x="9076" y="4852"/>
                  <a:pt x="9088" y="4898"/>
                  <a:pt x="9088" y="4955"/>
                </a:cubicBezTo>
                <a:cubicBezTo>
                  <a:pt x="9423" y="6995"/>
                  <a:pt x="7822" y="8795"/>
                  <a:pt x="5828" y="8795"/>
                </a:cubicBezTo>
                <a:cubicBezTo>
                  <a:pt x="5655" y="8795"/>
                  <a:pt x="5479" y="8782"/>
                  <a:pt x="5300" y="8753"/>
                </a:cubicBezTo>
                <a:cubicBezTo>
                  <a:pt x="5244" y="8742"/>
                  <a:pt x="5187" y="8731"/>
                  <a:pt x="5130" y="8719"/>
                </a:cubicBezTo>
                <a:cubicBezTo>
                  <a:pt x="4982" y="8697"/>
                  <a:pt x="4823" y="8674"/>
                  <a:pt x="4675" y="8674"/>
                </a:cubicBezTo>
                <a:cubicBezTo>
                  <a:pt x="4601" y="8670"/>
                  <a:pt x="4528" y="8668"/>
                  <a:pt x="4456" y="8668"/>
                </a:cubicBezTo>
                <a:cubicBezTo>
                  <a:pt x="2835" y="8668"/>
                  <a:pt x="1358" y="9628"/>
                  <a:pt x="694" y="11119"/>
                </a:cubicBezTo>
                <a:cubicBezTo>
                  <a:pt x="0" y="12677"/>
                  <a:pt x="341" y="14497"/>
                  <a:pt x="1547" y="15703"/>
                </a:cubicBezTo>
                <a:cubicBezTo>
                  <a:pt x="2337" y="16493"/>
                  <a:pt x="3395" y="16911"/>
                  <a:pt x="4469" y="16911"/>
                </a:cubicBezTo>
                <a:cubicBezTo>
                  <a:pt x="5034" y="16911"/>
                  <a:pt x="5604" y="16795"/>
                  <a:pt x="6142" y="16556"/>
                </a:cubicBezTo>
                <a:cubicBezTo>
                  <a:pt x="7700" y="15862"/>
                  <a:pt x="8667" y="14281"/>
                  <a:pt x="8587" y="12586"/>
                </a:cubicBezTo>
                <a:cubicBezTo>
                  <a:pt x="8576" y="12439"/>
                  <a:pt x="8565" y="12291"/>
                  <a:pt x="8542" y="12143"/>
                </a:cubicBezTo>
                <a:cubicBezTo>
                  <a:pt x="8519" y="12075"/>
                  <a:pt x="8508" y="12006"/>
                  <a:pt x="8496" y="11927"/>
                </a:cubicBezTo>
                <a:cubicBezTo>
                  <a:pt x="8193" y="9894"/>
                  <a:pt x="9790" y="8122"/>
                  <a:pt x="11769" y="8122"/>
                </a:cubicBezTo>
                <a:cubicBezTo>
                  <a:pt x="11938" y="8122"/>
                  <a:pt x="12110" y="8135"/>
                  <a:pt x="12284" y="8162"/>
                </a:cubicBezTo>
                <a:cubicBezTo>
                  <a:pt x="12352" y="8173"/>
                  <a:pt x="12409" y="8185"/>
                  <a:pt x="12477" y="8196"/>
                </a:cubicBezTo>
                <a:cubicBezTo>
                  <a:pt x="12625" y="8219"/>
                  <a:pt x="12773" y="8230"/>
                  <a:pt x="12921" y="8242"/>
                </a:cubicBezTo>
                <a:cubicBezTo>
                  <a:pt x="12993" y="8245"/>
                  <a:pt x="13064" y="8247"/>
                  <a:pt x="13135" y="8247"/>
                </a:cubicBezTo>
                <a:cubicBezTo>
                  <a:pt x="16002" y="8247"/>
                  <a:pt x="18013" y="5365"/>
                  <a:pt x="16970" y="2646"/>
                </a:cubicBezTo>
                <a:cubicBezTo>
                  <a:pt x="16323" y="949"/>
                  <a:pt x="14732" y="1"/>
                  <a:pt x="131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088350" y="3851375"/>
            <a:ext cx="290894" cy="255061"/>
          </a:xfrm>
          <a:custGeom>
            <a:rect b="b" l="l" r="r" t="t"/>
            <a:pathLst>
              <a:path extrusionOk="0" h="3680" w="4197">
                <a:moveTo>
                  <a:pt x="2094" y="0"/>
                </a:moveTo>
                <a:cubicBezTo>
                  <a:pt x="1744" y="0"/>
                  <a:pt x="1391" y="100"/>
                  <a:pt x="1081" y="310"/>
                </a:cubicBezTo>
                <a:cubicBezTo>
                  <a:pt x="239" y="867"/>
                  <a:pt x="0" y="2005"/>
                  <a:pt x="569" y="2858"/>
                </a:cubicBezTo>
                <a:cubicBezTo>
                  <a:pt x="920" y="3388"/>
                  <a:pt x="1502" y="3680"/>
                  <a:pt x="2098" y="3680"/>
                </a:cubicBezTo>
                <a:cubicBezTo>
                  <a:pt x="2447" y="3680"/>
                  <a:pt x="2801" y="3580"/>
                  <a:pt x="3116" y="3370"/>
                </a:cubicBezTo>
                <a:cubicBezTo>
                  <a:pt x="3958" y="2812"/>
                  <a:pt x="4197" y="1675"/>
                  <a:pt x="3628" y="822"/>
                </a:cubicBezTo>
                <a:cubicBezTo>
                  <a:pt x="3277" y="291"/>
                  <a:pt x="2690" y="0"/>
                  <a:pt x="2094" y="0"/>
                </a:cubicBezTo>
                <a:close/>
              </a:path>
            </a:pathLst>
          </a:custGeom>
          <a:solidFill>
            <a:srgbClr val="BB78A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088339" y="1934816"/>
            <a:ext cx="1674460" cy="1963414"/>
          </a:xfrm>
          <a:custGeom>
            <a:rect b="b" l="l" r="r" t="t"/>
            <a:pathLst>
              <a:path extrusionOk="0" h="28328" w="24159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086407" y="1615089"/>
            <a:ext cx="581788" cy="539301"/>
          </a:xfrm>
          <a:custGeom>
            <a:rect b="b" l="l" r="r" t="t"/>
            <a:pathLst>
              <a:path extrusionOk="0" h="7781" w="8394">
                <a:moveTo>
                  <a:pt x="4194" y="1"/>
                </a:moveTo>
                <a:cubicBezTo>
                  <a:pt x="2335" y="1"/>
                  <a:pt x="690" y="1338"/>
                  <a:pt x="364" y="3231"/>
                </a:cubicBezTo>
                <a:cubicBezTo>
                  <a:pt x="0" y="5346"/>
                  <a:pt x="1422" y="7359"/>
                  <a:pt x="3537" y="7723"/>
                </a:cubicBezTo>
                <a:cubicBezTo>
                  <a:pt x="3760" y="7762"/>
                  <a:pt x="3982" y="7780"/>
                  <a:pt x="4200" y="7780"/>
                </a:cubicBezTo>
                <a:cubicBezTo>
                  <a:pt x="6058" y="7780"/>
                  <a:pt x="7704" y="6443"/>
                  <a:pt x="8030" y="4550"/>
                </a:cubicBezTo>
                <a:cubicBezTo>
                  <a:pt x="8394" y="2435"/>
                  <a:pt x="6972" y="421"/>
                  <a:pt x="4857" y="57"/>
                </a:cubicBezTo>
                <a:cubicBezTo>
                  <a:pt x="4634" y="19"/>
                  <a:pt x="4412" y="1"/>
                  <a:pt x="41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322956" y="4434896"/>
            <a:ext cx="393126" cy="336431"/>
          </a:xfrm>
          <a:custGeom>
            <a:rect b="b" l="l" r="r" t="t"/>
            <a:pathLst>
              <a:path extrusionOk="0" h="4854" w="5672">
                <a:moveTo>
                  <a:pt x="3253" y="1"/>
                </a:moveTo>
                <a:cubicBezTo>
                  <a:pt x="1081" y="1"/>
                  <a:pt x="0" y="2605"/>
                  <a:pt x="1524" y="4141"/>
                </a:cubicBezTo>
                <a:cubicBezTo>
                  <a:pt x="2020" y="4633"/>
                  <a:pt x="2629" y="4854"/>
                  <a:pt x="3226" y="4854"/>
                </a:cubicBezTo>
                <a:cubicBezTo>
                  <a:pt x="4476" y="4854"/>
                  <a:pt x="5672" y="3886"/>
                  <a:pt x="5664" y="2423"/>
                </a:cubicBezTo>
                <a:cubicBezTo>
                  <a:pt x="5664" y="1081"/>
                  <a:pt x="4584" y="1"/>
                  <a:pt x="3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632217" y="3628474"/>
            <a:ext cx="728517" cy="700863"/>
          </a:xfrm>
          <a:custGeom>
            <a:rect b="b" l="l" r="r" t="t"/>
            <a:pathLst>
              <a:path extrusionOk="0" h="10112" w="10511">
                <a:moveTo>
                  <a:pt x="5449" y="1"/>
                </a:moveTo>
                <a:cubicBezTo>
                  <a:pt x="3402" y="1"/>
                  <a:pt x="1559" y="1229"/>
                  <a:pt x="774" y="3117"/>
                </a:cubicBezTo>
                <a:cubicBezTo>
                  <a:pt x="1" y="5005"/>
                  <a:pt x="433" y="7189"/>
                  <a:pt x="1878" y="8633"/>
                </a:cubicBezTo>
                <a:cubicBezTo>
                  <a:pt x="2843" y="9599"/>
                  <a:pt x="4133" y="10112"/>
                  <a:pt x="5447" y="10112"/>
                </a:cubicBezTo>
                <a:cubicBezTo>
                  <a:pt x="6099" y="10112"/>
                  <a:pt x="6756" y="9985"/>
                  <a:pt x="7382" y="9725"/>
                </a:cubicBezTo>
                <a:cubicBezTo>
                  <a:pt x="9282" y="8952"/>
                  <a:pt x="10510" y="7098"/>
                  <a:pt x="10510" y="5062"/>
                </a:cubicBezTo>
                <a:cubicBezTo>
                  <a:pt x="10510" y="2264"/>
                  <a:pt x="8247" y="1"/>
                  <a:pt x="54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63163" y="2439577"/>
            <a:ext cx="7417626" cy="1697450"/>
          </a:xfrm>
          <a:custGeom>
            <a:rect b="b" l="l" r="r" t="t"/>
            <a:pathLst>
              <a:path extrusionOk="0" h="34909" w="44393">
                <a:moveTo>
                  <a:pt x="7879" y="1"/>
                </a:moveTo>
                <a:cubicBezTo>
                  <a:pt x="3061" y="1"/>
                  <a:pt x="1" y="2830"/>
                  <a:pt x="1" y="15539"/>
                </a:cubicBezTo>
                <a:cubicBezTo>
                  <a:pt x="1" y="27800"/>
                  <a:pt x="9942" y="34908"/>
                  <a:pt x="22202" y="34908"/>
                </a:cubicBezTo>
                <a:cubicBezTo>
                  <a:pt x="34452" y="34908"/>
                  <a:pt x="44393" y="27800"/>
                  <a:pt x="44393" y="15539"/>
                </a:cubicBezTo>
                <a:cubicBezTo>
                  <a:pt x="44393" y="3112"/>
                  <a:pt x="40977" y="540"/>
                  <a:pt x="35683" y="540"/>
                </a:cubicBezTo>
                <a:cubicBezTo>
                  <a:pt x="31946" y="540"/>
                  <a:pt x="27272" y="1822"/>
                  <a:pt x="22202" y="1822"/>
                </a:cubicBezTo>
                <a:cubicBezTo>
                  <a:pt x="16744" y="1822"/>
                  <a:pt x="11746" y="1"/>
                  <a:pt x="78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5286302" y="2051420"/>
            <a:ext cx="815155" cy="785005"/>
          </a:xfrm>
          <a:custGeom>
            <a:rect b="b" l="l" r="r" t="t"/>
            <a:pathLst>
              <a:path extrusionOk="0" h="11326" w="11761">
                <a:moveTo>
                  <a:pt x="6108" y="0"/>
                </a:moveTo>
                <a:cubicBezTo>
                  <a:pt x="3810" y="0"/>
                  <a:pt x="1752" y="1388"/>
                  <a:pt x="876" y="3503"/>
                </a:cubicBezTo>
                <a:cubicBezTo>
                  <a:pt x="0" y="5619"/>
                  <a:pt x="478" y="8053"/>
                  <a:pt x="2104" y="9668"/>
                </a:cubicBezTo>
                <a:cubicBezTo>
                  <a:pt x="3186" y="10749"/>
                  <a:pt x="4635" y="11326"/>
                  <a:pt x="6109" y="11326"/>
                </a:cubicBezTo>
                <a:cubicBezTo>
                  <a:pt x="6836" y="11326"/>
                  <a:pt x="7570" y="11185"/>
                  <a:pt x="8269" y="10896"/>
                </a:cubicBezTo>
                <a:cubicBezTo>
                  <a:pt x="10384" y="10020"/>
                  <a:pt x="11761" y="7950"/>
                  <a:pt x="11761" y="5664"/>
                </a:cubicBezTo>
                <a:cubicBezTo>
                  <a:pt x="11761" y="2536"/>
                  <a:pt x="9224" y="0"/>
                  <a:pt x="6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 txBox="1"/>
          <p:nvPr>
            <p:ph type="ctrTitle"/>
          </p:nvPr>
        </p:nvSpPr>
        <p:spPr>
          <a:xfrm>
            <a:off x="572700" y="2659038"/>
            <a:ext cx="7998600" cy="7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7" name="Google Shape;27;p2"/>
          <p:cNvSpPr txBox="1"/>
          <p:nvPr>
            <p:ph idx="1" type="subTitle"/>
          </p:nvPr>
        </p:nvSpPr>
        <p:spPr>
          <a:xfrm>
            <a:off x="713225" y="3514463"/>
            <a:ext cx="7717500" cy="4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/>
          <p:nvPr>
            <p:ph hasCustomPrompt="1" type="title"/>
          </p:nvPr>
        </p:nvSpPr>
        <p:spPr>
          <a:xfrm>
            <a:off x="905250" y="3226775"/>
            <a:ext cx="7333500" cy="103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03" name="Google Shape;203;p11"/>
          <p:cNvSpPr txBox="1"/>
          <p:nvPr>
            <p:ph idx="1" type="subTitle"/>
          </p:nvPr>
        </p:nvSpPr>
        <p:spPr>
          <a:xfrm>
            <a:off x="1851450" y="4261475"/>
            <a:ext cx="5441100" cy="3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04" name="Google Shape;204;p11"/>
          <p:cNvGrpSpPr/>
          <p:nvPr/>
        </p:nvGrpSpPr>
        <p:grpSpPr>
          <a:xfrm>
            <a:off x="1958600" y="301163"/>
            <a:ext cx="4705340" cy="2665257"/>
            <a:chOff x="166700" y="539488"/>
            <a:chExt cx="4705340" cy="2665257"/>
          </a:xfrm>
        </p:grpSpPr>
        <p:sp>
          <p:nvSpPr>
            <p:cNvPr id="205" name="Google Shape;205;p11"/>
            <p:cNvSpPr/>
            <p:nvPr/>
          </p:nvSpPr>
          <p:spPr>
            <a:xfrm>
              <a:off x="2533198" y="930049"/>
              <a:ext cx="2338843" cy="1840440"/>
            </a:xfrm>
            <a:custGeom>
              <a:rect b="b" l="l" r="r" t="t"/>
              <a:pathLst>
                <a:path extrusionOk="0" h="34918" w="44374">
                  <a:moveTo>
                    <a:pt x="42046" y="1"/>
                  </a:moveTo>
                  <a:cubicBezTo>
                    <a:pt x="41498" y="1"/>
                    <a:pt x="40953" y="210"/>
                    <a:pt x="40543" y="628"/>
                  </a:cubicBezTo>
                  <a:lnTo>
                    <a:pt x="18853" y="22303"/>
                  </a:lnTo>
                  <a:cubicBezTo>
                    <a:pt x="18676" y="22511"/>
                    <a:pt x="18469" y="22598"/>
                    <a:pt x="18269" y="22598"/>
                  </a:cubicBezTo>
                  <a:cubicBezTo>
                    <a:pt x="17644" y="22598"/>
                    <a:pt x="17092" y="21751"/>
                    <a:pt x="17759" y="21194"/>
                  </a:cubicBezTo>
                  <a:lnTo>
                    <a:pt x="23462" y="15490"/>
                  </a:lnTo>
                  <a:cubicBezTo>
                    <a:pt x="24528" y="14468"/>
                    <a:pt x="24556" y="12754"/>
                    <a:pt x="23505" y="11688"/>
                  </a:cubicBezTo>
                  <a:cubicBezTo>
                    <a:pt x="22983" y="11173"/>
                    <a:pt x="22305" y="10917"/>
                    <a:pt x="21630" y="10917"/>
                  </a:cubicBezTo>
                  <a:cubicBezTo>
                    <a:pt x="20926" y="10917"/>
                    <a:pt x="20224" y="11195"/>
                    <a:pt x="19703" y="11746"/>
                  </a:cubicBezTo>
                  <a:lnTo>
                    <a:pt x="11364" y="20085"/>
                  </a:lnTo>
                  <a:cubicBezTo>
                    <a:pt x="11270" y="20173"/>
                    <a:pt x="11165" y="20210"/>
                    <a:pt x="11064" y="20210"/>
                  </a:cubicBezTo>
                  <a:cubicBezTo>
                    <a:pt x="10719" y="20210"/>
                    <a:pt x="10418" y="19774"/>
                    <a:pt x="10730" y="19451"/>
                  </a:cubicBezTo>
                  <a:lnTo>
                    <a:pt x="22468" y="7699"/>
                  </a:lnTo>
                  <a:cubicBezTo>
                    <a:pt x="23059" y="7094"/>
                    <a:pt x="23059" y="6129"/>
                    <a:pt x="22468" y="5539"/>
                  </a:cubicBezTo>
                  <a:cubicBezTo>
                    <a:pt x="22173" y="5236"/>
                    <a:pt x="21780" y="5085"/>
                    <a:pt x="21388" y="5085"/>
                  </a:cubicBezTo>
                  <a:cubicBezTo>
                    <a:pt x="20995" y="5085"/>
                    <a:pt x="20603" y="5236"/>
                    <a:pt x="20308" y="5539"/>
                  </a:cubicBezTo>
                  <a:lnTo>
                    <a:pt x="2320" y="23541"/>
                  </a:lnTo>
                  <a:cubicBezTo>
                    <a:pt x="1715" y="24132"/>
                    <a:pt x="1715" y="25097"/>
                    <a:pt x="2320" y="25702"/>
                  </a:cubicBezTo>
                  <a:cubicBezTo>
                    <a:pt x="2615" y="25997"/>
                    <a:pt x="3004" y="26144"/>
                    <a:pt x="3394" y="26144"/>
                  </a:cubicBezTo>
                  <a:cubicBezTo>
                    <a:pt x="3785" y="26144"/>
                    <a:pt x="4177" y="25997"/>
                    <a:pt x="4480" y="25702"/>
                  </a:cubicBezTo>
                  <a:lnTo>
                    <a:pt x="5661" y="24521"/>
                  </a:lnTo>
                  <a:cubicBezTo>
                    <a:pt x="5757" y="24427"/>
                    <a:pt x="5864" y="24388"/>
                    <a:pt x="5966" y="24388"/>
                  </a:cubicBezTo>
                  <a:cubicBezTo>
                    <a:pt x="6305" y="24388"/>
                    <a:pt x="6593" y="24822"/>
                    <a:pt x="6295" y="25154"/>
                  </a:cubicBezTo>
                  <a:lnTo>
                    <a:pt x="1052" y="30382"/>
                  </a:lnTo>
                  <a:cubicBezTo>
                    <a:pt x="1" y="31405"/>
                    <a:pt x="1" y="33104"/>
                    <a:pt x="1038" y="34141"/>
                  </a:cubicBezTo>
                  <a:cubicBezTo>
                    <a:pt x="1555" y="34658"/>
                    <a:pt x="2236" y="34917"/>
                    <a:pt x="2917" y="34917"/>
                  </a:cubicBezTo>
                  <a:cubicBezTo>
                    <a:pt x="3604" y="34917"/>
                    <a:pt x="4291" y="34654"/>
                    <a:pt x="4811" y="34127"/>
                  </a:cubicBezTo>
                  <a:lnTo>
                    <a:pt x="14749" y="24175"/>
                  </a:lnTo>
                  <a:cubicBezTo>
                    <a:pt x="14918" y="24022"/>
                    <a:pt x="15102" y="23957"/>
                    <a:pt x="15279" y="23957"/>
                  </a:cubicBezTo>
                  <a:cubicBezTo>
                    <a:pt x="15883" y="23957"/>
                    <a:pt x="16393" y="24718"/>
                    <a:pt x="15858" y="25298"/>
                  </a:cubicBezTo>
                  <a:lnTo>
                    <a:pt x="15526" y="25630"/>
                  </a:lnTo>
                  <a:cubicBezTo>
                    <a:pt x="14677" y="26465"/>
                    <a:pt x="14677" y="27847"/>
                    <a:pt x="15526" y="28697"/>
                  </a:cubicBezTo>
                  <a:cubicBezTo>
                    <a:pt x="15938" y="29095"/>
                    <a:pt x="16470" y="29293"/>
                    <a:pt x="17001" y="29293"/>
                  </a:cubicBezTo>
                  <a:cubicBezTo>
                    <a:pt x="17546" y="29293"/>
                    <a:pt x="18092" y="29084"/>
                    <a:pt x="18507" y="28668"/>
                  </a:cubicBezTo>
                  <a:lnTo>
                    <a:pt x="22439" y="24751"/>
                  </a:lnTo>
                  <a:cubicBezTo>
                    <a:pt x="22622" y="24562"/>
                    <a:pt x="22827" y="24483"/>
                    <a:pt x="23024" y="24483"/>
                  </a:cubicBezTo>
                  <a:cubicBezTo>
                    <a:pt x="23667" y="24483"/>
                    <a:pt x="24223" y="25326"/>
                    <a:pt x="23606" y="25932"/>
                  </a:cubicBezTo>
                  <a:lnTo>
                    <a:pt x="17672" y="31851"/>
                  </a:lnTo>
                  <a:cubicBezTo>
                    <a:pt x="17139" y="32456"/>
                    <a:pt x="17168" y="33378"/>
                    <a:pt x="17744" y="33939"/>
                  </a:cubicBezTo>
                  <a:cubicBezTo>
                    <a:pt x="18038" y="34241"/>
                    <a:pt x="18430" y="34392"/>
                    <a:pt x="18823" y="34392"/>
                  </a:cubicBezTo>
                  <a:cubicBezTo>
                    <a:pt x="19183" y="34392"/>
                    <a:pt x="19544" y="34266"/>
                    <a:pt x="19832" y="34012"/>
                  </a:cubicBezTo>
                  <a:lnTo>
                    <a:pt x="37835" y="16009"/>
                  </a:lnTo>
                  <a:cubicBezTo>
                    <a:pt x="38425" y="15404"/>
                    <a:pt x="38425" y="14439"/>
                    <a:pt x="37835" y="13849"/>
                  </a:cubicBezTo>
                  <a:cubicBezTo>
                    <a:pt x="37533" y="13546"/>
                    <a:pt x="37140" y="13395"/>
                    <a:pt x="36749" y="13395"/>
                  </a:cubicBezTo>
                  <a:cubicBezTo>
                    <a:pt x="36359" y="13395"/>
                    <a:pt x="35970" y="13546"/>
                    <a:pt x="35675" y="13849"/>
                  </a:cubicBezTo>
                  <a:lnTo>
                    <a:pt x="31023" y="18500"/>
                  </a:lnTo>
                  <a:cubicBezTo>
                    <a:pt x="30846" y="18667"/>
                    <a:pt x="30652" y="18737"/>
                    <a:pt x="30464" y="18737"/>
                  </a:cubicBezTo>
                  <a:cubicBezTo>
                    <a:pt x="29826" y="18737"/>
                    <a:pt x="29277" y="17921"/>
                    <a:pt x="29856" y="17320"/>
                  </a:cubicBezTo>
                  <a:lnTo>
                    <a:pt x="43524" y="3666"/>
                  </a:lnTo>
                  <a:cubicBezTo>
                    <a:pt x="44374" y="2817"/>
                    <a:pt x="44374" y="1434"/>
                    <a:pt x="43524" y="584"/>
                  </a:cubicBezTo>
                  <a:cubicBezTo>
                    <a:pt x="43107" y="195"/>
                    <a:pt x="42575" y="1"/>
                    <a:pt x="420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1926728" y="1329767"/>
              <a:ext cx="172670" cy="125022"/>
            </a:xfrm>
            <a:custGeom>
              <a:rect b="b" l="l" r="r" t="t"/>
              <a:pathLst>
                <a:path extrusionOk="0" h="2372" w="3276">
                  <a:moveTo>
                    <a:pt x="1633" y="0"/>
                  </a:moveTo>
                  <a:cubicBezTo>
                    <a:pt x="1316" y="0"/>
                    <a:pt x="1014" y="115"/>
                    <a:pt x="798" y="346"/>
                  </a:cubicBezTo>
                  <a:cubicBezTo>
                    <a:pt x="1" y="1143"/>
                    <a:pt x="658" y="2372"/>
                    <a:pt x="1615" y="2372"/>
                  </a:cubicBezTo>
                  <a:cubicBezTo>
                    <a:pt x="1764" y="2372"/>
                    <a:pt x="1920" y="2342"/>
                    <a:pt x="2080" y="2276"/>
                  </a:cubicBezTo>
                  <a:cubicBezTo>
                    <a:pt x="3275" y="1772"/>
                    <a:pt x="2929" y="0"/>
                    <a:pt x="1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2124114" y="1133172"/>
              <a:ext cx="172617" cy="125022"/>
            </a:xfrm>
            <a:custGeom>
              <a:rect b="b" l="l" r="r" t="t"/>
              <a:pathLst>
                <a:path extrusionOk="0" h="2372" w="3275">
                  <a:moveTo>
                    <a:pt x="1633" y="0"/>
                  </a:moveTo>
                  <a:cubicBezTo>
                    <a:pt x="1316" y="0"/>
                    <a:pt x="1014" y="115"/>
                    <a:pt x="798" y="346"/>
                  </a:cubicBezTo>
                  <a:cubicBezTo>
                    <a:pt x="0" y="1143"/>
                    <a:pt x="647" y="2372"/>
                    <a:pt x="1610" y="2372"/>
                  </a:cubicBezTo>
                  <a:cubicBezTo>
                    <a:pt x="1760" y="2372"/>
                    <a:pt x="1918" y="2342"/>
                    <a:pt x="2079" y="2276"/>
                  </a:cubicBezTo>
                  <a:cubicBezTo>
                    <a:pt x="3275" y="1772"/>
                    <a:pt x="2915" y="0"/>
                    <a:pt x="16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2343742" y="935839"/>
              <a:ext cx="138779" cy="125233"/>
            </a:xfrm>
            <a:custGeom>
              <a:rect b="b" l="l" r="r" t="t"/>
              <a:pathLst>
                <a:path extrusionOk="0" h="2376" w="2633">
                  <a:moveTo>
                    <a:pt x="1169" y="1"/>
                  </a:moveTo>
                  <a:cubicBezTo>
                    <a:pt x="885" y="1"/>
                    <a:pt x="593" y="109"/>
                    <a:pt x="346" y="360"/>
                  </a:cubicBezTo>
                  <a:cubicBezTo>
                    <a:pt x="130" y="576"/>
                    <a:pt x="1" y="878"/>
                    <a:pt x="1" y="1195"/>
                  </a:cubicBezTo>
                  <a:cubicBezTo>
                    <a:pt x="1" y="1944"/>
                    <a:pt x="597" y="2376"/>
                    <a:pt x="1195" y="2376"/>
                  </a:cubicBezTo>
                  <a:cubicBezTo>
                    <a:pt x="1632" y="2376"/>
                    <a:pt x="2069" y="2146"/>
                    <a:pt x="2276" y="1641"/>
                  </a:cubicBezTo>
                  <a:cubicBezTo>
                    <a:pt x="2632" y="771"/>
                    <a:pt x="1929" y="1"/>
                    <a:pt x="11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1064713" y="2589080"/>
              <a:ext cx="388665" cy="290418"/>
            </a:xfrm>
            <a:custGeom>
              <a:rect b="b" l="l" r="r" t="t"/>
              <a:pathLst>
                <a:path extrusionOk="0" h="5510" w="7374">
                  <a:moveTo>
                    <a:pt x="3687" y="0"/>
                  </a:moveTo>
                  <a:cubicBezTo>
                    <a:pt x="1224" y="0"/>
                    <a:pt x="0" y="2967"/>
                    <a:pt x="1728" y="4710"/>
                  </a:cubicBezTo>
                  <a:cubicBezTo>
                    <a:pt x="2268" y="5243"/>
                    <a:pt x="2974" y="5509"/>
                    <a:pt x="3680" y="5509"/>
                  </a:cubicBezTo>
                  <a:cubicBezTo>
                    <a:pt x="4386" y="5509"/>
                    <a:pt x="5091" y="5243"/>
                    <a:pt x="5631" y="4710"/>
                  </a:cubicBezTo>
                  <a:cubicBezTo>
                    <a:pt x="7374" y="2967"/>
                    <a:pt x="6135" y="0"/>
                    <a:pt x="3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288136" y="2930670"/>
              <a:ext cx="167821" cy="167821"/>
            </a:xfrm>
            <a:custGeom>
              <a:rect b="b" l="l" r="r" t="t"/>
              <a:pathLst>
                <a:path extrusionOk="0" h="3184" w="3184">
                  <a:moveTo>
                    <a:pt x="1600" y="0"/>
                  </a:moveTo>
                  <a:cubicBezTo>
                    <a:pt x="721" y="0"/>
                    <a:pt x="1" y="720"/>
                    <a:pt x="1" y="1599"/>
                  </a:cubicBezTo>
                  <a:cubicBezTo>
                    <a:pt x="1" y="2477"/>
                    <a:pt x="721" y="3183"/>
                    <a:pt x="1600" y="3183"/>
                  </a:cubicBezTo>
                  <a:cubicBezTo>
                    <a:pt x="2478" y="3183"/>
                    <a:pt x="3184" y="2477"/>
                    <a:pt x="3184" y="1599"/>
                  </a:cubicBezTo>
                  <a:cubicBezTo>
                    <a:pt x="3184" y="720"/>
                    <a:pt x="2478" y="0"/>
                    <a:pt x="16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166700" y="3112085"/>
              <a:ext cx="123810" cy="92660"/>
            </a:xfrm>
            <a:custGeom>
              <a:rect b="b" l="l" r="r" t="t"/>
              <a:pathLst>
                <a:path extrusionOk="0" h="1758" w="2349">
                  <a:moveTo>
                    <a:pt x="1176" y="0"/>
                  </a:moveTo>
                  <a:cubicBezTo>
                    <a:pt x="951" y="0"/>
                    <a:pt x="728" y="87"/>
                    <a:pt x="562" y="260"/>
                  </a:cubicBezTo>
                  <a:cubicBezTo>
                    <a:pt x="1" y="807"/>
                    <a:pt x="404" y="1757"/>
                    <a:pt x="1182" y="1757"/>
                  </a:cubicBezTo>
                  <a:cubicBezTo>
                    <a:pt x="1959" y="1757"/>
                    <a:pt x="2348" y="807"/>
                    <a:pt x="1801" y="260"/>
                  </a:cubicBezTo>
                  <a:cubicBezTo>
                    <a:pt x="1628" y="87"/>
                    <a:pt x="1401" y="0"/>
                    <a:pt x="1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407358" y="539488"/>
              <a:ext cx="2371416" cy="2621566"/>
            </a:xfrm>
            <a:custGeom>
              <a:rect b="b" l="l" r="r" t="t"/>
              <a:pathLst>
                <a:path extrusionOk="0" h="49738" w="44992">
                  <a:moveTo>
                    <a:pt x="36920" y="1"/>
                  </a:moveTo>
                  <a:cubicBezTo>
                    <a:pt x="36688" y="1"/>
                    <a:pt x="36456" y="91"/>
                    <a:pt x="36279" y="275"/>
                  </a:cubicBezTo>
                  <a:lnTo>
                    <a:pt x="29726" y="6828"/>
                  </a:lnTo>
                  <a:cubicBezTo>
                    <a:pt x="29546" y="7005"/>
                    <a:pt x="29346" y="7079"/>
                    <a:pt x="29154" y="7079"/>
                  </a:cubicBezTo>
                  <a:cubicBezTo>
                    <a:pt x="28518" y="7079"/>
                    <a:pt x="27976" y="6263"/>
                    <a:pt x="28574" y="5676"/>
                  </a:cubicBezTo>
                  <a:lnTo>
                    <a:pt x="29582" y="4654"/>
                  </a:lnTo>
                  <a:cubicBezTo>
                    <a:pt x="30331" y="3919"/>
                    <a:pt x="30359" y="2724"/>
                    <a:pt x="29654" y="1960"/>
                  </a:cubicBezTo>
                  <a:cubicBezTo>
                    <a:pt x="29283" y="1568"/>
                    <a:pt x="28788" y="1373"/>
                    <a:pt x="28291" y="1373"/>
                  </a:cubicBezTo>
                  <a:cubicBezTo>
                    <a:pt x="27805" y="1373"/>
                    <a:pt x="27317" y="1561"/>
                    <a:pt x="26946" y="1932"/>
                  </a:cubicBezTo>
                  <a:lnTo>
                    <a:pt x="16447" y="12416"/>
                  </a:lnTo>
                  <a:cubicBezTo>
                    <a:pt x="15698" y="13165"/>
                    <a:pt x="15713" y="14389"/>
                    <a:pt x="16476" y="15138"/>
                  </a:cubicBezTo>
                  <a:cubicBezTo>
                    <a:pt x="16844" y="15479"/>
                    <a:pt x="17313" y="15648"/>
                    <a:pt x="17783" y="15648"/>
                  </a:cubicBezTo>
                  <a:cubicBezTo>
                    <a:pt x="18286" y="15648"/>
                    <a:pt x="18789" y="15454"/>
                    <a:pt x="19169" y="15066"/>
                  </a:cubicBezTo>
                  <a:lnTo>
                    <a:pt x="21013" y="13237"/>
                  </a:lnTo>
                  <a:cubicBezTo>
                    <a:pt x="21191" y="13055"/>
                    <a:pt x="21392" y="12979"/>
                    <a:pt x="21583" y="12979"/>
                  </a:cubicBezTo>
                  <a:cubicBezTo>
                    <a:pt x="22211" y="12979"/>
                    <a:pt x="22749" y="13794"/>
                    <a:pt x="22165" y="14389"/>
                  </a:cubicBezTo>
                  <a:lnTo>
                    <a:pt x="6481" y="30073"/>
                  </a:lnTo>
                  <a:cubicBezTo>
                    <a:pt x="6135" y="30404"/>
                    <a:pt x="6092" y="30937"/>
                    <a:pt x="6380" y="31312"/>
                  </a:cubicBezTo>
                  <a:cubicBezTo>
                    <a:pt x="6564" y="31534"/>
                    <a:pt x="6825" y="31646"/>
                    <a:pt x="7086" y="31646"/>
                  </a:cubicBezTo>
                  <a:cubicBezTo>
                    <a:pt x="7315" y="31646"/>
                    <a:pt x="7544" y="31559"/>
                    <a:pt x="7719" y="31384"/>
                  </a:cubicBezTo>
                  <a:lnTo>
                    <a:pt x="12717" y="26386"/>
                  </a:lnTo>
                  <a:cubicBezTo>
                    <a:pt x="12857" y="26238"/>
                    <a:pt x="13044" y="26162"/>
                    <a:pt x="13232" y="26162"/>
                  </a:cubicBezTo>
                  <a:cubicBezTo>
                    <a:pt x="13391" y="26162"/>
                    <a:pt x="13550" y="26216"/>
                    <a:pt x="13682" y="26329"/>
                  </a:cubicBezTo>
                  <a:cubicBezTo>
                    <a:pt x="14013" y="26588"/>
                    <a:pt x="14028" y="27063"/>
                    <a:pt x="13740" y="27366"/>
                  </a:cubicBezTo>
                  <a:lnTo>
                    <a:pt x="1469" y="39622"/>
                  </a:lnTo>
                  <a:cubicBezTo>
                    <a:pt x="101" y="41004"/>
                    <a:pt x="0" y="43251"/>
                    <a:pt x="1325" y="44677"/>
                  </a:cubicBezTo>
                  <a:cubicBezTo>
                    <a:pt x="2032" y="45435"/>
                    <a:pt x="2990" y="45817"/>
                    <a:pt x="3953" y="45817"/>
                  </a:cubicBezTo>
                  <a:cubicBezTo>
                    <a:pt x="4874" y="45817"/>
                    <a:pt x="5799" y="45467"/>
                    <a:pt x="6510" y="44763"/>
                  </a:cubicBezTo>
                  <a:lnTo>
                    <a:pt x="23979" y="27294"/>
                  </a:lnTo>
                  <a:cubicBezTo>
                    <a:pt x="24139" y="27126"/>
                    <a:pt x="24355" y="27043"/>
                    <a:pt x="24573" y="27043"/>
                  </a:cubicBezTo>
                  <a:cubicBezTo>
                    <a:pt x="24749" y="27043"/>
                    <a:pt x="24926" y="27098"/>
                    <a:pt x="25074" y="27207"/>
                  </a:cubicBezTo>
                  <a:cubicBezTo>
                    <a:pt x="25434" y="27510"/>
                    <a:pt x="25463" y="28057"/>
                    <a:pt x="25132" y="28388"/>
                  </a:cubicBezTo>
                  <a:lnTo>
                    <a:pt x="19126" y="34394"/>
                  </a:lnTo>
                  <a:cubicBezTo>
                    <a:pt x="17945" y="35546"/>
                    <a:pt x="17902" y="37418"/>
                    <a:pt x="18996" y="38642"/>
                  </a:cubicBezTo>
                  <a:cubicBezTo>
                    <a:pt x="19592" y="39282"/>
                    <a:pt x="20397" y="39602"/>
                    <a:pt x="21203" y="39602"/>
                  </a:cubicBezTo>
                  <a:cubicBezTo>
                    <a:pt x="21978" y="39602"/>
                    <a:pt x="22753" y="39307"/>
                    <a:pt x="23346" y="38714"/>
                  </a:cubicBezTo>
                  <a:lnTo>
                    <a:pt x="24224" y="37836"/>
                  </a:lnTo>
                  <a:cubicBezTo>
                    <a:pt x="24383" y="37677"/>
                    <a:pt x="24600" y="37592"/>
                    <a:pt x="24817" y="37592"/>
                  </a:cubicBezTo>
                  <a:cubicBezTo>
                    <a:pt x="24993" y="37592"/>
                    <a:pt x="25170" y="37648"/>
                    <a:pt x="25319" y="37764"/>
                  </a:cubicBezTo>
                  <a:cubicBezTo>
                    <a:pt x="25679" y="38066"/>
                    <a:pt x="25708" y="38614"/>
                    <a:pt x="25376" y="38945"/>
                  </a:cubicBezTo>
                  <a:lnTo>
                    <a:pt x="16706" y="47615"/>
                  </a:lnTo>
                  <a:cubicBezTo>
                    <a:pt x="16217" y="48090"/>
                    <a:pt x="16188" y="48853"/>
                    <a:pt x="16634" y="49358"/>
                  </a:cubicBezTo>
                  <a:cubicBezTo>
                    <a:pt x="16874" y="49611"/>
                    <a:pt x="17193" y="49737"/>
                    <a:pt x="17514" y="49737"/>
                  </a:cubicBezTo>
                  <a:cubicBezTo>
                    <a:pt x="17831" y="49737"/>
                    <a:pt x="18148" y="49615"/>
                    <a:pt x="18391" y="49372"/>
                  </a:cubicBezTo>
                  <a:lnTo>
                    <a:pt x="43120" y="24644"/>
                  </a:lnTo>
                  <a:cubicBezTo>
                    <a:pt x="43595" y="24168"/>
                    <a:pt x="43624" y="23419"/>
                    <a:pt x="43192" y="22915"/>
                  </a:cubicBezTo>
                  <a:cubicBezTo>
                    <a:pt x="42949" y="22658"/>
                    <a:pt x="42623" y="22528"/>
                    <a:pt x="42298" y="22528"/>
                  </a:cubicBezTo>
                  <a:cubicBezTo>
                    <a:pt x="41986" y="22528"/>
                    <a:pt x="41674" y="22647"/>
                    <a:pt x="41435" y="22887"/>
                  </a:cubicBezTo>
                  <a:lnTo>
                    <a:pt x="34248" y="30073"/>
                  </a:lnTo>
                  <a:cubicBezTo>
                    <a:pt x="34091" y="30238"/>
                    <a:pt x="33879" y="30322"/>
                    <a:pt x="33664" y="30322"/>
                  </a:cubicBezTo>
                  <a:cubicBezTo>
                    <a:pt x="33485" y="30322"/>
                    <a:pt x="33304" y="30263"/>
                    <a:pt x="33153" y="30145"/>
                  </a:cubicBezTo>
                  <a:cubicBezTo>
                    <a:pt x="32793" y="29857"/>
                    <a:pt x="32765" y="29310"/>
                    <a:pt x="33096" y="28964"/>
                  </a:cubicBezTo>
                  <a:lnTo>
                    <a:pt x="43768" y="18307"/>
                  </a:lnTo>
                  <a:cubicBezTo>
                    <a:pt x="44934" y="17155"/>
                    <a:pt x="44992" y="15282"/>
                    <a:pt x="43897" y="14058"/>
                  </a:cubicBezTo>
                  <a:cubicBezTo>
                    <a:pt x="43299" y="13415"/>
                    <a:pt x="42488" y="13091"/>
                    <a:pt x="41677" y="13091"/>
                  </a:cubicBezTo>
                  <a:cubicBezTo>
                    <a:pt x="40907" y="13091"/>
                    <a:pt x="40137" y="13383"/>
                    <a:pt x="39548" y="13972"/>
                  </a:cubicBezTo>
                  <a:lnTo>
                    <a:pt x="28847" y="24672"/>
                  </a:lnTo>
                  <a:cubicBezTo>
                    <a:pt x="28690" y="24837"/>
                    <a:pt x="28478" y="24921"/>
                    <a:pt x="28263" y="24921"/>
                  </a:cubicBezTo>
                  <a:cubicBezTo>
                    <a:pt x="28084" y="24921"/>
                    <a:pt x="27903" y="24862"/>
                    <a:pt x="27753" y="24744"/>
                  </a:cubicBezTo>
                  <a:cubicBezTo>
                    <a:pt x="27393" y="24456"/>
                    <a:pt x="27364" y="23909"/>
                    <a:pt x="27695" y="23578"/>
                  </a:cubicBezTo>
                  <a:lnTo>
                    <a:pt x="28502" y="22771"/>
                  </a:lnTo>
                  <a:cubicBezTo>
                    <a:pt x="29884" y="21389"/>
                    <a:pt x="29985" y="19142"/>
                    <a:pt x="28660" y="17716"/>
                  </a:cubicBezTo>
                  <a:cubicBezTo>
                    <a:pt x="27944" y="16949"/>
                    <a:pt x="26979" y="16563"/>
                    <a:pt x="26015" y="16563"/>
                  </a:cubicBezTo>
                  <a:cubicBezTo>
                    <a:pt x="25096" y="16563"/>
                    <a:pt x="24178" y="16913"/>
                    <a:pt x="23475" y="17615"/>
                  </a:cubicBezTo>
                  <a:lnTo>
                    <a:pt x="20552" y="20553"/>
                  </a:lnTo>
                  <a:cubicBezTo>
                    <a:pt x="20411" y="20694"/>
                    <a:pt x="20223" y="20767"/>
                    <a:pt x="20034" y="20767"/>
                  </a:cubicBezTo>
                  <a:cubicBezTo>
                    <a:pt x="19876" y="20767"/>
                    <a:pt x="19718" y="20716"/>
                    <a:pt x="19587" y="20611"/>
                  </a:cubicBezTo>
                  <a:cubicBezTo>
                    <a:pt x="19256" y="20337"/>
                    <a:pt x="19241" y="19862"/>
                    <a:pt x="19529" y="19574"/>
                  </a:cubicBezTo>
                  <a:lnTo>
                    <a:pt x="37532" y="1572"/>
                  </a:lnTo>
                  <a:cubicBezTo>
                    <a:pt x="37863" y="1240"/>
                    <a:pt x="37906" y="707"/>
                    <a:pt x="37618" y="333"/>
                  </a:cubicBezTo>
                  <a:cubicBezTo>
                    <a:pt x="37436" y="113"/>
                    <a:pt x="37178" y="1"/>
                    <a:pt x="36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767870" y="1386479"/>
              <a:ext cx="463141" cy="457238"/>
            </a:xfrm>
            <a:custGeom>
              <a:rect b="b" l="l" r="r" t="t"/>
              <a:pathLst>
                <a:path extrusionOk="0" h="8675" w="8787">
                  <a:moveTo>
                    <a:pt x="8491" y="1"/>
                  </a:moveTo>
                  <a:cubicBezTo>
                    <a:pt x="8423" y="1"/>
                    <a:pt x="8354" y="26"/>
                    <a:pt x="8297" y="76"/>
                  </a:cubicBezTo>
                  <a:lnTo>
                    <a:pt x="174" y="8214"/>
                  </a:lnTo>
                  <a:cubicBezTo>
                    <a:pt x="1" y="8386"/>
                    <a:pt x="116" y="8674"/>
                    <a:pt x="361" y="8674"/>
                  </a:cubicBezTo>
                  <a:cubicBezTo>
                    <a:pt x="433" y="8674"/>
                    <a:pt x="505" y="8646"/>
                    <a:pt x="548" y="8602"/>
                  </a:cubicBezTo>
                  <a:lnTo>
                    <a:pt x="8685" y="465"/>
                  </a:lnTo>
                  <a:cubicBezTo>
                    <a:pt x="8786" y="364"/>
                    <a:pt x="8786" y="192"/>
                    <a:pt x="8685" y="76"/>
                  </a:cubicBezTo>
                  <a:cubicBezTo>
                    <a:pt x="8628" y="26"/>
                    <a:pt x="8559" y="1"/>
                    <a:pt x="8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3369252" y="543915"/>
              <a:ext cx="72947" cy="72736"/>
            </a:xfrm>
            <a:custGeom>
              <a:rect b="b" l="l" r="r" t="t"/>
              <a:pathLst>
                <a:path extrusionOk="0" h="1380" w="1384">
                  <a:moveTo>
                    <a:pt x="692" y="0"/>
                  </a:moveTo>
                  <a:cubicBezTo>
                    <a:pt x="516" y="0"/>
                    <a:pt x="339" y="69"/>
                    <a:pt x="202" y="206"/>
                  </a:cubicBezTo>
                  <a:cubicBezTo>
                    <a:pt x="73" y="335"/>
                    <a:pt x="1" y="508"/>
                    <a:pt x="1" y="695"/>
                  </a:cubicBezTo>
                  <a:cubicBezTo>
                    <a:pt x="1" y="883"/>
                    <a:pt x="73" y="1055"/>
                    <a:pt x="217" y="1185"/>
                  </a:cubicBezTo>
                  <a:cubicBezTo>
                    <a:pt x="354" y="1315"/>
                    <a:pt x="526" y="1379"/>
                    <a:pt x="699" y="1379"/>
                  </a:cubicBezTo>
                  <a:cubicBezTo>
                    <a:pt x="872" y="1379"/>
                    <a:pt x="1045" y="1315"/>
                    <a:pt x="1182" y="1185"/>
                  </a:cubicBezTo>
                  <a:cubicBezTo>
                    <a:pt x="1311" y="1055"/>
                    <a:pt x="1383" y="883"/>
                    <a:pt x="1383" y="695"/>
                  </a:cubicBezTo>
                  <a:cubicBezTo>
                    <a:pt x="1383" y="508"/>
                    <a:pt x="1311" y="335"/>
                    <a:pt x="1182" y="206"/>
                  </a:cubicBezTo>
                  <a:cubicBezTo>
                    <a:pt x="1045" y="69"/>
                    <a:pt x="868" y="0"/>
                    <a:pt x="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2877395" y="1024597"/>
              <a:ext cx="97193" cy="72526"/>
            </a:xfrm>
            <a:custGeom>
              <a:rect b="b" l="l" r="r" t="t"/>
              <a:pathLst>
                <a:path extrusionOk="0" h="1376" w="1844">
                  <a:moveTo>
                    <a:pt x="922" y="1"/>
                  </a:moveTo>
                  <a:cubicBezTo>
                    <a:pt x="303" y="1"/>
                    <a:pt x="0" y="735"/>
                    <a:pt x="432" y="1182"/>
                  </a:cubicBezTo>
                  <a:cubicBezTo>
                    <a:pt x="569" y="1311"/>
                    <a:pt x="746" y="1376"/>
                    <a:pt x="922" y="1376"/>
                  </a:cubicBezTo>
                  <a:cubicBezTo>
                    <a:pt x="1098" y="1376"/>
                    <a:pt x="1275" y="1311"/>
                    <a:pt x="1412" y="1182"/>
                  </a:cubicBezTo>
                  <a:cubicBezTo>
                    <a:pt x="1844" y="735"/>
                    <a:pt x="1527" y="1"/>
                    <a:pt x="9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2997302" y="904690"/>
              <a:ext cx="97245" cy="72315"/>
            </a:xfrm>
            <a:custGeom>
              <a:rect b="b" l="l" r="r" t="t"/>
              <a:pathLst>
                <a:path extrusionOk="0" h="1372" w="1845">
                  <a:moveTo>
                    <a:pt x="922" y="0"/>
                  </a:moveTo>
                  <a:cubicBezTo>
                    <a:pt x="303" y="0"/>
                    <a:pt x="1" y="735"/>
                    <a:pt x="433" y="1167"/>
                  </a:cubicBezTo>
                  <a:cubicBezTo>
                    <a:pt x="570" y="1303"/>
                    <a:pt x="746" y="1372"/>
                    <a:pt x="922" y="1372"/>
                  </a:cubicBezTo>
                  <a:cubicBezTo>
                    <a:pt x="1099" y="1372"/>
                    <a:pt x="1275" y="1303"/>
                    <a:pt x="1412" y="1167"/>
                  </a:cubicBezTo>
                  <a:cubicBezTo>
                    <a:pt x="1844" y="735"/>
                    <a:pt x="1527" y="0"/>
                    <a:pt x="9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3112677" y="783781"/>
              <a:ext cx="92660" cy="74318"/>
            </a:xfrm>
            <a:custGeom>
              <a:rect b="b" l="l" r="r" t="t"/>
              <a:pathLst>
                <a:path extrusionOk="0" h="1410" w="1758">
                  <a:moveTo>
                    <a:pt x="1009" y="1"/>
                  </a:moveTo>
                  <a:cubicBezTo>
                    <a:pt x="833" y="1"/>
                    <a:pt x="656" y="69"/>
                    <a:pt x="519" y="206"/>
                  </a:cubicBezTo>
                  <a:cubicBezTo>
                    <a:pt x="1" y="702"/>
                    <a:pt x="471" y="1410"/>
                    <a:pt x="1011" y="1410"/>
                  </a:cubicBezTo>
                  <a:cubicBezTo>
                    <a:pt x="1175" y="1410"/>
                    <a:pt x="1347" y="1344"/>
                    <a:pt x="1499" y="1185"/>
                  </a:cubicBezTo>
                  <a:cubicBezTo>
                    <a:pt x="1758" y="911"/>
                    <a:pt x="1758" y="479"/>
                    <a:pt x="1499" y="206"/>
                  </a:cubicBezTo>
                  <a:cubicBezTo>
                    <a:pt x="1362" y="69"/>
                    <a:pt x="1185" y="1"/>
                    <a:pt x="10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3237169" y="664033"/>
              <a:ext cx="97245" cy="73105"/>
            </a:xfrm>
            <a:custGeom>
              <a:rect b="b" l="l" r="r" t="t"/>
              <a:pathLst>
                <a:path extrusionOk="0" h="1387" w="1845">
                  <a:moveTo>
                    <a:pt x="923" y="1"/>
                  </a:moveTo>
                  <a:cubicBezTo>
                    <a:pt x="303" y="1"/>
                    <a:pt x="1" y="750"/>
                    <a:pt x="433" y="1182"/>
                  </a:cubicBezTo>
                  <a:cubicBezTo>
                    <a:pt x="570" y="1318"/>
                    <a:pt x="746" y="1387"/>
                    <a:pt x="923" y="1387"/>
                  </a:cubicBezTo>
                  <a:cubicBezTo>
                    <a:pt x="1099" y="1387"/>
                    <a:pt x="1275" y="1318"/>
                    <a:pt x="1412" y="1182"/>
                  </a:cubicBezTo>
                  <a:cubicBezTo>
                    <a:pt x="1844" y="750"/>
                    <a:pt x="1542" y="1"/>
                    <a:pt x="9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2765815" y="1144556"/>
              <a:ext cx="88074" cy="72526"/>
            </a:xfrm>
            <a:custGeom>
              <a:rect b="b" l="l" r="r" t="t"/>
              <a:pathLst>
                <a:path extrusionOk="0" h="1376" w="1671">
                  <a:moveTo>
                    <a:pt x="763" y="0"/>
                  </a:moveTo>
                  <a:cubicBezTo>
                    <a:pt x="576" y="0"/>
                    <a:pt x="403" y="72"/>
                    <a:pt x="274" y="202"/>
                  </a:cubicBezTo>
                  <a:cubicBezTo>
                    <a:pt x="0" y="475"/>
                    <a:pt x="0" y="907"/>
                    <a:pt x="274" y="1181"/>
                  </a:cubicBezTo>
                  <a:cubicBezTo>
                    <a:pt x="411" y="1311"/>
                    <a:pt x="583" y="1376"/>
                    <a:pt x="758" y="1376"/>
                  </a:cubicBezTo>
                  <a:cubicBezTo>
                    <a:pt x="933" y="1376"/>
                    <a:pt x="1109" y="1311"/>
                    <a:pt x="1253" y="1181"/>
                  </a:cubicBezTo>
                  <a:cubicBezTo>
                    <a:pt x="1671" y="749"/>
                    <a:pt x="1368" y="0"/>
                    <a:pt x="7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758963" y="943218"/>
              <a:ext cx="747867" cy="741067"/>
            </a:xfrm>
            <a:custGeom>
              <a:rect b="b" l="l" r="r" t="t"/>
              <a:pathLst>
                <a:path extrusionOk="0" h="14060" w="14189">
                  <a:moveTo>
                    <a:pt x="13792" y="1"/>
                  </a:moveTo>
                  <a:cubicBezTo>
                    <a:pt x="13725" y="1"/>
                    <a:pt x="13655" y="31"/>
                    <a:pt x="13596" y="104"/>
                  </a:cubicBezTo>
                  <a:lnTo>
                    <a:pt x="101" y="13599"/>
                  </a:lnTo>
                  <a:cubicBezTo>
                    <a:pt x="0" y="13700"/>
                    <a:pt x="0" y="13873"/>
                    <a:pt x="101" y="13974"/>
                  </a:cubicBezTo>
                  <a:cubicBezTo>
                    <a:pt x="145" y="14017"/>
                    <a:pt x="217" y="14046"/>
                    <a:pt x="289" y="14060"/>
                  </a:cubicBezTo>
                  <a:cubicBezTo>
                    <a:pt x="361" y="14060"/>
                    <a:pt x="433" y="14031"/>
                    <a:pt x="476" y="13974"/>
                  </a:cubicBezTo>
                  <a:lnTo>
                    <a:pt x="13970" y="479"/>
                  </a:lnTo>
                  <a:cubicBezTo>
                    <a:pt x="14189" y="293"/>
                    <a:pt x="14002" y="1"/>
                    <a:pt x="137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1485206" y="2390587"/>
              <a:ext cx="134457" cy="100619"/>
            </a:xfrm>
            <a:custGeom>
              <a:rect b="b" l="l" r="r" t="t"/>
              <a:pathLst>
                <a:path extrusionOk="0" h="1909" w="2551">
                  <a:moveTo>
                    <a:pt x="1270" y="0"/>
                  </a:moveTo>
                  <a:cubicBezTo>
                    <a:pt x="1027" y="0"/>
                    <a:pt x="786" y="94"/>
                    <a:pt x="606" y="281"/>
                  </a:cubicBezTo>
                  <a:cubicBezTo>
                    <a:pt x="1" y="871"/>
                    <a:pt x="419" y="1908"/>
                    <a:pt x="1268" y="1908"/>
                  </a:cubicBezTo>
                  <a:cubicBezTo>
                    <a:pt x="2118" y="1908"/>
                    <a:pt x="2550" y="871"/>
                    <a:pt x="1945" y="281"/>
                  </a:cubicBezTo>
                  <a:cubicBezTo>
                    <a:pt x="1758" y="94"/>
                    <a:pt x="1513" y="0"/>
                    <a:pt x="1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1602899" y="2193571"/>
              <a:ext cx="224745" cy="167821"/>
            </a:xfrm>
            <a:custGeom>
              <a:rect b="b" l="l" r="r" t="t"/>
              <a:pathLst>
                <a:path extrusionOk="0" h="3184" w="4264">
                  <a:moveTo>
                    <a:pt x="2132" y="1"/>
                  </a:moveTo>
                  <a:cubicBezTo>
                    <a:pt x="1725" y="1"/>
                    <a:pt x="1318" y="159"/>
                    <a:pt x="1008" y="476"/>
                  </a:cubicBezTo>
                  <a:cubicBezTo>
                    <a:pt x="0" y="1470"/>
                    <a:pt x="720" y="3184"/>
                    <a:pt x="2132" y="3184"/>
                  </a:cubicBezTo>
                  <a:cubicBezTo>
                    <a:pt x="3558" y="3184"/>
                    <a:pt x="4263" y="1470"/>
                    <a:pt x="3255" y="476"/>
                  </a:cubicBezTo>
                  <a:cubicBezTo>
                    <a:pt x="2945" y="159"/>
                    <a:pt x="2539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619870" y="2630032"/>
              <a:ext cx="158702" cy="124969"/>
            </a:xfrm>
            <a:custGeom>
              <a:rect b="b" l="l" r="r" t="t"/>
              <a:pathLst>
                <a:path extrusionOk="0" h="2371" w="3011">
                  <a:moveTo>
                    <a:pt x="1426" y="1"/>
                  </a:moveTo>
                  <a:cubicBezTo>
                    <a:pt x="577" y="1"/>
                    <a:pt x="1" y="865"/>
                    <a:pt x="332" y="1643"/>
                  </a:cubicBezTo>
                  <a:cubicBezTo>
                    <a:pt x="523" y="2111"/>
                    <a:pt x="970" y="2371"/>
                    <a:pt x="1424" y="2371"/>
                  </a:cubicBezTo>
                  <a:cubicBezTo>
                    <a:pt x="1724" y="2371"/>
                    <a:pt x="2027" y="2258"/>
                    <a:pt x="2262" y="2017"/>
                  </a:cubicBezTo>
                  <a:cubicBezTo>
                    <a:pt x="3011" y="1268"/>
                    <a:pt x="2478" y="1"/>
                    <a:pt x="1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750424" y="2499479"/>
              <a:ext cx="157964" cy="124969"/>
            </a:xfrm>
            <a:custGeom>
              <a:rect b="b" l="l" r="r" t="t"/>
              <a:pathLst>
                <a:path extrusionOk="0" h="2371" w="2997">
                  <a:moveTo>
                    <a:pt x="1412" y="1"/>
                  </a:moveTo>
                  <a:cubicBezTo>
                    <a:pt x="577" y="1"/>
                    <a:pt x="1" y="865"/>
                    <a:pt x="332" y="1643"/>
                  </a:cubicBezTo>
                  <a:cubicBezTo>
                    <a:pt x="523" y="2111"/>
                    <a:pt x="965" y="2371"/>
                    <a:pt x="1418" y="2371"/>
                  </a:cubicBezTo>
                  <a:cubicBezTo>
                    <a:pt x="1717" y="2371"/>
                    <a:pt x="2021" y="2258"/>
                    <a:pt x="2262" y="2017"/>
                  </a:cubicBezTo>
                  <a:cubicBezTo>
                    <a:pt x="2996" y="1268"/>
                    <a:pt x="2463" y="1"/>
                    <a:pt x="1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868118" y="2368925"/>
              <a:ext cx="173355" cy="125286"/>
            </a:xfrm>
            <a:custGeom>
              <a:rect b="b" l="l" r="r" t="t"/>
              <a:pathLst>
                <a:path extrusionOk="0" h="2377" w="3289">
                  <a:moveTo>
                    <a:pt x="1671" y="1"/>
                  </a:moveTo>
                  <a:cubicBezTo>
                    <a:pt x="360" y="1"/>
                    <a:pt x="0" y="1787"/>
                    <a:pt x="1210" y="2276"/>
                  </a:cubicBezTo>
                  <a:cubicBezTo>
                    <a:pt x="1374" y="2345"/>
                    <a:pt x="1534" y="2377"/>
                    <a:pt x="1687" y="2377"/>
                  </a:cubicBezTo>
                  <a:cubicBezTo>
                    <a:pt x="2646" y="2377"/>
                    <a:pt x="3289" y="1142"/>
                    <a:pt x="2506" y="346"/>
                  </a:cubicBezTo>
                  <a:cubicBezTo>
                    <a:pt x="2276" y="130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BLANK_2_1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/>
          <p:nvPr/>
        </p:nvSpPr>
        <p:spPr>
          <a:xfrm>
            <a:off x="5008200" y="2409513"/>
            <a:ext cx="1119045" cy="1182057"/>
          </a:xfrm>
          <a:custGeom>
            <a:rect b="b" l="l" r="r" t="t"/>
            <a:pathLst>
              <a:path extrusionOk="0" h="28328" w="24159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3"/>
          <p:cNvSpPr/>
          <p:nvPr/>
        </p:nvSpPr>
        <p:spPr>
          <a:xfrm>
            <a:off x="6999671" y="2409513"/>
            <a:ext cx="1119045" cy="1182057"/>
          </a:xfrm>
          <a:custGeom>
            <a:rect b="b" l="l" r="r" t="t"/>
            <a:pathLst>
              <a:path extrusionOk="0" h="28328" w="24159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1025259" y="2409513"/>
            <a:ext cx="1119045" cy="1182057"/>
          </a:xfrm>
          <a:custGeom>
            <a:rect b="b" l="l" r="r" t="t"/>
            <a:pathLst>
              <a:path extrusionOk="0" h="28328" w="24159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3016730" y="2409513"/>
            <a:ext cx="1119045" cy="1182057"/>
          </a:xfrm>
          <a:custGeom>
            <a:rect b="b" l="l" r="r" t="t"/>
            <a:pathLst>
              <a:path extrusionOk="0" h="28328" w="24159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897037" y="1341713"/>
            <a:ext cx="255273" cy="252430"/>
          </a:xfrm>
          <a:custGeom>
            <a:rect b="b" l="l" r="r" t="t"/>
            <a:pathLst>
              <a:path extrusionOk="0" h="3117" w="3152">
                <a:moveTo>
                  <a:pt x="1582" y="0"/>
                </a:moveTo>
                <a:cubicBezTo>
                  <a:pt x="706" y="0"/>
                  <a:pt x="1" y="706"/>
                  <a:pt x="1" y="1559"/>
                </a:cubicBezTo>
                <a:cubicBezTo>
                  <a:pt x="1" y="2423"/>
                  <a:pt x="706" y="3117"/>
                  <a:pt x="1582" y="3117"/>
                </a:cubicBezTo>
                <a:cubicBezTo>
                  <a:pt x="2446" y="3117"/>
                  <a:pt x="3151" y="2423"/>
                  <a:pt x="3151" y="1559"/>
                </a:cubicBezTo>
                <a:cubicBezTo>
                  <a:pt x="3151" y="706"/>
                  <a:pt x="2446" y="0"/>
                  <a:pt x="15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" name="Google Shape;233;p13"/>
          <p:cNvGrpSpPr/>
          <p:nvPr/>
        </p:nvGrpSpPr>
        <p:grpSpPr>
          <a:xfrm rot="-265504">
            <a:off x="677018" y="963635"/>
            <a:ext cx="1511064" cy="1309982"/>
            <a:chOff x="-10675" y="1099414"/>
            <a:chExt cx="1742694" cy="1476180"/>
          </a:xfrm>
        </p:grpSpPr>
        <p:sp>
          <p:nvSpPr>
            <p:cNvPr id="234" name="Google Shape;234;p13"/>
            <p:cNvSpPr/>
            <p:nvPr/>
          </p:nvSpPr>
          <p:spPr>
            <a:xfrm>
              <a:off x="-10675" y="1099414"/>
              <a:ext cx="1692536" cy="1476180"/>
            </a:xfrm>
            <a:custGeom>
              <a:rect b="b" l="l" r="r" t="t"/>
              <a:pathLst>
                <a:path extrusionOk="0" h="28015" w="32121">
                  <a:moveTo>
                    <a:pt x="28436" y="1"/>
                  </a:moveTo>
                  <a:cubicBezTo>
                    <a:pt x="27974" y="1"/>
                    <a:pt x="27537" y="170"/>
                    <a:pt x="27184" y="468"/>
                  </a:cubicBezTo>
                  <a:lnTo>
                    <a:pt x="683" y="22988"/>
                  </a:lnTo>
                  <a:cubicBezTo>
                    <a:pt x="251" y="23352"/>
                    <a:pt x="1" y="23898"/>
                    <a:pt x="1" y="24466"/>
                  </a:cubicBezTo>
                  <a:cubicBezTo>
                    <a:pt x="1" y="25633"/>
                    <a:pt x="970" y="26423"/>
                    <a:pt x="1992" y="26423"/>
                  </a:cubicBezTo>
                  <a:cubicBezTo>
                    <a:pt x="2435" y="26423"/>
                    <a:pt x="2888" y="26275"/>
                    <a:pt x="3276" y="25945"/>
                  </a:cubicBezTo>
                  <a:lnTo>
                    <a:pt x="6165" y="23500"/>
                  </a:lnTo>
                  <a:cubicBezTo>
                    <a:pt x="6332" y="23360"/>
                    <a:pt x="6534" y="23291"/>
                    <a:pt x="6734" y="23291"/>
                  </a:cubicBezTo>
                  <a:cubicBezTo>
                    <a:pt x="6958" y="23291"/>
                    <a:pt x="7180" y="23377"/>
                    <a:pt x="7348" y="23545"/>
                  </a:cubicBezTo>
                  <a:cubicBezTo>
                    <a:pt x="7701" y="23898"/>
                    <a:pt x="7689" y="24478"/>
                    <a:pt x="7303" y="24796"/>
                  </a:cubicBezTo>
                  <a:lnTo>
                    <a:pt x="6882" y="25160"/>
                  </a:lnTo>
                  <a:cubicBezTo>
                    <a:pt x="6518" y="25467"/>
                    <a:pt x="6313" y="25922"/>
                    <a:pt x="6313" y="26388"/>
                  </a:cubicBezTo>
                  <a:cubicBezTo>
                    <a:pt x="6313" y="27357"/>
                    <a:pt x="7116" y="28015"/>
                    <a:pt x="7961" y="28015"/>
                  </a:cubicBezTo>
                  <a:cubicBezTo>
                    <a:pt x="8327" y="28015"/>
                    <a:pt x="8701" y="27892"/>
                    <a:pt x="9020" y="27617"/>
                  </a:cubicBezTo>
                  <a:lnTo>
                    <a:pt x="30971" y="8998"/>
                  </a:lnTo>
                  <a:cubicBezTo>
                    <a:pt x="32120" y="8008"/>
                    <a:pt x="31426" y="6143"/>
                    <a:pt x="29902" y="6143"/>
                  </a:cubicBezTo>
                  <a:lnTo>
                    <a:pt x="29868" y="6143"/>
                  </a:lnTo>
                  <a:cubicBezTo>
                    <a:pt x="29482" y="6143"/>
                    <a:pt x="29095" y="6280"/>
                    <a:pt x="28799" y="6541"/>
                  </a:cubicBezTo>
                  <a:lnTo>
                    <a:pt x="27673" y="7497"/>
                  </a:lnTo>
                  <a:cubicBezTo>
                    <a:pt x="27512" y="7636"/>
                    <a:pt x="27313" y="7705"/>
                    <a:pt x="27114" y="7705"/>
                  </a:cubicBezTo>
                  <a:cubicBezTo>
                    <a:pt x="26892" y="7705"/>
                    <a:pt x="26670" y="7619"/>
                    <a:pt x="26502" y="7451"/>
                  </a:cubicBezTo>
                  <a:cubicBezTo>
                    <a:pt x="26138" y="7099"/>
                    <a:pt x="26160" y="6530"/>
                    <a:pt x="26547" y="6211"/>
                  </a:cubicBezTo>
                  <a:lnTo>
                    <a:pt x="29811" y="3436"/>
                  </a:lnTo>
                  <a:cubicBezTo>
                    <a:pt x="31199" y="2253"/>
                    <a:pt x="30357" y="1"/>
                    <a:pt x="28515" y="1"/>
                  </a:cubicBezTo>
                  <a:lnTo>
                    <a:pt x="28481" y="1"/>
                  </a:lnTo>
                  <a:cubicBezTo>
                    <a:pt x="28466" y="1"/>
                    <a:pt x="28451" y="1"/>
                    <a:pt x="28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569467" y="1572853"/>
              <a:ext cx="781641" cy="661818"/>
            </a:xfrm>
            <a:custGeom>
              <a:rect b="b" l="l" r="r" t="t"/>
              <a:pathLst>
                <a:path extrusionOk="0" h="12560" w="14834">
                  <a:moveTo>
                    <a:pt x="13486" y="1"/>
                  </a:moveTo>
                  <a:cubicBezTo>
                    <a:pt x="13272" y="1"/>
                    <a:pt x="13071" y="89"/>
                    <a:pt x="12910" y="218"/>
                  </a:cubicBezTo>
                  <a:lnTo>
                    <a:pt x="330" y="10909"/>
                  </a:lnTo>
                  <a:cubicBezTo>
                    <a:pt x="126" y="11091"/>
                    <a:pt x="1" y="11341"/>
                    <a:pt x="1" y="11626"/>
                  </a:cubicBezTo>
                  <a:cubicBezTo>
                    <a:pt x="9" y="12181"/>
                    <a:pt x="465" y="12560"/>
                    <a:pt x="949" y="12560"/>
                  </a:cubicBezTo>
                  <a:cubicBezTo>
                    <a:pt x="1159" y="12560"/>
                    <a:pt x="1373" y="12489"/>
                    <a:pt x="1559" y="12331"/>
                  </a:cubicBezTo>
                  <a:lnTo>
                    <a:pt x="14161" y="1639"/>
                  </a:lnTo>
                  <a:cubicBezTo>
                    <a:pt x="14833" y="1090"/>
                    <a:pt x="14446" y="1"/>
                    <a:pt x="13586" y="1"/>
                  </a:cubicBezTo>
                  <a:cubicBezTo>
                    <a:pt x="13573" y="1"/>
                    <a:pt x="13560" y="1"/>
                    <a:pt x="13547" y="2"/>
                  </a:cubicBezTo>
                  <a:lnTo>
                    <a:pt x="13524" y="2"/>
                  </a:lnTo>
                  <a:cubicBezTo>
                    <a:pt x="13511" y="1"/>
                    <a:pt x="13498" y="1"/>
                    <a:pt x="1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951222" y="1695784"/>
              <a:ext cx="780797" cy="661712"/>
            </a:xfrm>
            <a:custGeom>
              <a:rect b="b" l="l" r="r" t="t"/>
              <a:pathLst>
                <a:path extrusionOk="0" h="12558" w="14818">
                  <a:moveTo>
                    <a:pt x="13549" y="0"/>
                  </a:moveTo>
                  <a:cubicBezTo>
                    <a:pt x="13545" y="0"/>
                    <a:pt x="13540" y="0"/>
                    <a:pt x="13535" y="0"/>
                  </a:cubicBezTo>
                  <a:lnTo>
                    <a:pt x="13524" y="0"/>
                  </a:lnTo>
                  <a:cubicBezTo>
                    <a:pt x="13297" y="0"/>
                    <a:pt x="13080" y="80"/>
                    <a:pt x="12910" y="228"/>
                  </a:cubicBezTo>
                  <a:lnTo>
                    <a:pt x="330" y="10908"/>
                  </a:lnTo>
                  <a:cubicBezTo>
                    <a:pt x="126" y="11090"/>
                    <a:pt x="1" y="11340"/>
                    <a:pt x="1" y="11613"/>
                  </a:cubicBezTo>
                  <a:cubicBezTo>
                    <a:pt x="1" y="12177"/>
                    <a:pt x="461" y="12558"/>
                    <a:pt x="949" y="12558"/>
                  </a:cubicBezTo>
                  <a:cubicBezTo>
                    <a:pt x="1159" y="12558"/>
                    <a:pt x="1374" y="12487"/>
                    <a:pt x="1559" y="12329"/>
                  </a:cubicBezTo>
                  <a:lnTo>
                    <a:pt x="14150" y="1638"/>
                  </a:lnTo>
                  <a:cubicBezTo>
                    <a:pt x="14817" y="1072"/>
                    <a:pt x="14415" y="0"/>
                    <a:pt x="13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13"/>
          <p:cNvSpPr/>
          <p:nvPr/>
        </p:nvSpPr>
        <p:spPr>
          <a:xfrm>
            <a:off x="8531448" y="1319372"/>
            <a:ext cx="255265" cy="255177"/>
          </a:xfrm>
          <a:custGeom>
            <a:rect b="b" l="l" r="r" t="t"/>
            <a:pathLst>
              <a:path extrusionOk="0" h="2924" w="2925">
                <a:moveTo>
                  <a:pt x="1457" y="0"/>
                </a:moveTo>
                <a:cubicBezTo>
                  <a:pt x="649" y="0"/>
                  <a:pt x="1" y="660"/>
                  <a:pt x="1" y="1467"/>
                </a:cubicBezTo>
                <a:cubicBezTo>
                  <a:pt x="1" y="2264"/>
                  <a:pt x="649" y="2923"/>
                  <a:pt x="1457" y="2923"/>
                </a:cubicBezTo>
                <a:cubicBezTo>
                  <a:pt x="2264" y="2923"/>
                  <a:pt x="2913" y="2275"/>
                  <a:pt x="2924" y="1467"/>
                </a:cubicBezTo>
                <a:cubicBezTo>
                  <a:pt x="2913" y="660"/>
                  <a:pt x="2264" y="0"/>
                  <a:pt x="145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"/>
          <p:cNvSpPr/>
          <p:nvPr/>
        </p:nvSpPr>
        <p:spPr>
          <a:xfrm>
            <a:off x="8392515" y="1790807"/>
            <a:ext cx="146963" cy="146963"/>
          </a:xfrm>
          <a:custGeom>
            <a:rect b="b" l="l" r="r" t="t"/>
            <a:pathLst>
              <a:path extrusionOk="0" h="1684" w="1684">
                <a:moveTo>
                  <a:pt x="842" y="1"/>
                </a:moveTo>
                <a:cubicBezTo>
                  <a:pt x="376" y="1"/>
                  <a:pt x="1" y="376"/>
                  <a:pt x="1" y="842"/>
                </a:cubicBezTo>
                <a:cubicBezTo>
                  <a:pt x="1" y="1309"/>
                  <a:pt x="376" y="1684"/>
                  <a:pt x="842" y="1684"/>
                </a:cubicBezTo>
                <a:cubicBezTo>
                  <a:pt x="1297" y="1684"/>
                  <a:pt x="1673" y="1309"/>
                  <a:pt x="1684" y="842"/>
                </a:cubicBezTo>
                <a:cubicBezTo>
                  <a:pt x="1673" y="376"/>
                  <a:pt x="1297" y="1"/>
                  <a:pt x="8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"/>
          <p:cNvSpPr/>
          <p:nvPr/>
        </p:nvSpPr>
        <p:spPr>
          <a:xfrm>
            <a:off x="8601002" y="1455339"/>
            <a:ext cx="542994" cy="669623"/>
          </a:xfrm>
          <a:custGeom>
            <a:rect b="b" l="l" r="r" t="t"/>
            <a:pathLst>
              <a:path extrusionOk="0" h="7673" w="6222">
                <a:moveTo>
                  <a:pt x="6222" y="0"/>
                </a:moveTo>
                <a:lnTo>
                  <a:pt x="671" y="5016"/>
                </a:lnTo>
                <a:cubicBezTo>
                  <a:pt x="46" y="5573"/>
                  <a:pt x="0" y="6540"/>
                  <a:pt x="557" y="7166"/>
                </a:cubicBezTo>
                <a:cubicBezTo>
                  <a:pt x="862" y="7501"/>
                  <a:pt x="1281" y="7673"/>
                  <a:pt x="1700" y="7673"/>
                </a:cubicBezTo>
                <a:cubicBezTo>
                  <a:pt x="2064" y="7673"/>
                  <a:pt x="2428" y="7544"/>
                  <a:pt x="2718" y="7280"/>
                </a:cubicBezTo>
                <a:lnTo>
                  <a:pt x="6222" y="4129"/>
                </a:lnTo>
                <a:lnTo>
                  <a:pt x="6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"/>
          <p:cNvSpPr/>
          <p:nvPr/>
        </p:nvSpPr>
        <p:spPr>
          <a:xfrm>
            <a:off x="8744910" y="603666"/>
            <a:ext cx="398126" cy="573626"/>
          </a:xfrm>
          <a:custGeom>
            <a:rect b="b" l="l" r="r" t="t"/>
            <a:pathLst>
              <a:path extrusionOk="0" h="6573" w="4562">
                <a:moveTo>
                  <a:pt x="4561" y="1"/>
                </a:moveTo>
                <a:lnTo>
                  <a:pt x="546" y="4016"/>
                </a:lnTo>
                <a:cubicBezTo>
                  <a:pt x="0" y="4618"/>
                  <a:pt x="23" y="5551"/>
                  <a:pt x="603" y="6131"/>
                </a:cubicBezTo>
                <a:cubicBezTo>
                  <a:pt x="902" y="6424"/>
                  <a:pt x="1292" y="6572"/>
                  <a:pt x="1683" y="6572"/>
                </a:cubicBezTo>
                <a:cubicBezTo>
                  <a:pt x="2051" y="6572"/>
                  <a:pt x="2421" y="6441"/>
                  <a:pt x="2719" y="6177"/>
                </a:cubicBezTo>
                <a:lnTo>
                  <a:pt x="4561" y="4334"/>
                </a:lnTo>
                <a:lnTo>
                  <a:pt x="45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"/>
          <p:cNvSpPr/>
          <p:nvPr/>
        </p:nvSpPr>
        <p:spPr>
          <a:xfrm>
            <a:off x="8263530" y="405125"/>
            <a:ext cx="880467" cy="894430"/>
          </a:xfrm>
          <a:custGeom>
            <a:rect b="b" l="l" r="r" t="t"/>
            <a:pathLst>
              <a:path extrusionOk="0" h="10249" w="10089">
                <a:moveTo>
                  <a:pt x="10089" y="1"/>
                </a:moveTo>
                <a:cubicBezTo>
                  <a:pt x="6847" y="3220"/>
                  <a:pt x="1399" y="8622"/>
                  <a:pt x="114" y="9794"/>
                </a:cubicBezTo>
                <a:cubicBezTo>
                  <a:pt x="11" y="9885"/>
                  <a:pt x="0" y="10055"/>
                  <a:pt x="102" y="10169"/>
                </a:cubicBezTo>
                <a:cubicBezTo>
                  <a:pt x="148" y="10215"/>
                  <a:pt x="228" y="10249"/>
                  <a:pt x="296" y="10249"/>
                </a:cubicBezTo>
                <a:cubicBezTo>
                  <a:pt x="364" y="10249"/>
                  <a:pt x="432" y="10226"/>
                  <a:pt x="478" y="10180"/>
                </a:cubicBezTo>
                <a:cubicBezTo>
                  <a:pt x="1706" y="9054"/>
                  <a:pt x="6790" y="4039"/>
                  <a:pt x="10089" y="752"/>
                </a:cubicBezTo>
                <a:lnTo>
                  <a:pt x="1008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"/>
          <p:cNvSpPr/>
          <p:nvPr/>
        </p:nvSpPr>
        <p:spPr>
          <a:xfrm>
            <a:off x="8932627" y="1201207"/>
            <a:ext cx="211368" cy="217739"/>
          </a:xfrm>
          <a:custGeom>
            <a:rect b="b" l="l" r="r" t="t"/>
            <a:pathLst>
              <a:path extrusionOk="0" h="2495" w="2422">
                <a:moveTo>
                  <a:pt x="2422" y="1"/>
                </a:moveTo>
                <a:cubicBezTo>
                  <a:pt x="2399" y="12"/>
                  <a:pt x="2387" y="23"/>
                  <a:pt x="2376" y="35"/>
                </a:cubicBezTo>
                <a:cubicBezTo>
                  <a:pt x="2103" y="285"/>
                  <a:pt x="1807" y="547"/>
                  <a:pt x="1523" y="808"/>
                </a:cubicBezTo>
                <a:cubicBezTo>
                  <a:pt x="1068" y="1206"/>
                  <a:pt x="602" y="1627"/>
                  <a:pt x="192" y="2037"/>
                </a:cubicBezTo>
                <a:cubicBezTo>
                  <a:pt x="0" y="2229"/>
                  <a:pt x="177" y="2494"/>
                  <a:pt x="382" y="2494"/>
                </a:cubicBezTo>
                <a:cubicBezTo>
                  <a:pt x="445" y="2494"/>
                  <a:pt x="509" y="2470"/>
                  <a:pt x="568" y="2412"/>
                </a:cubicBezTo>
                <a:cubicBezTo>
                  <a:pt x="966" y="2002"/>
                  <a:pt x="1421" y="1593"/>
                  <a:pt x="1876" y="1195"/>
                </a:cubicBezTo>
                <a:cubicBezTo>
                  <a:pt x="2058" y="1036"/>
                  <a:pt x="2240" y="876"/>
                  <a:pt x="2422" y="717"/>
                </a:cubicBezTo>
                <a:lnTo>
                  <a:pt x="242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"/>
          <p:cNvSpPr/>
          <p:nvPr/>
        </p:nvSpPr>
        <p:spPr>
          <a:xfrm>
            <a:off x="0" y="460720"/>
            <a:ext cx="1063129" cy="1608635"/>
          </a:xfrm>
          <a:custGeom>
            <a:rect b="b" l="l" r="r" t="t"/>
            <a:pathLst>
              <a:path extrusionOk="0" h="24520" w="16205">
                <a:moveTo>
                  <a:pt x="8729" y="0"/>
                </a:moveTo>
                <a:cubicBezTo>
                  <a:pt x="8109" y="0"/>
                  <a:pt x="7488" y="239"/>
                  <a:pt x="7019" y="714"/>
                </a:cubicBezTo>
                <a:lnTo>
                  <a:pt x="1" y="7743"/>
                </a:lnTo>
                <a:lnTo>
                  <a:pt x="1" y="24520"/>
                </a:lnTo>
                <a:cubicBezTo>
                  <a:pt x="956" y="23564"/>
                  <a:pt x="15071" y="9449"/>
                  <a:pt x="15071" y="9449"/>
                </a:cubicBezTo>
                <a:cubicBezTo>
                  <a:pt x="16204" y="8316"/>
                  <a:pt x="15053" y="6350"/>
                  <a:pt x="13621" y="6350"/>
                </a:cubicBezTo>
                <a:cubicBezTo>
                  <a:pt x="13415" y="6350"/>
                  <a:pt x="13202" y="6391"/>
                  <a:pt x="12990" y="6481"/>
                </a:cubicBezTo>
                <a:cubicBezTo>
                  <a:pt x="12831" y="6561"/>
                  <a:pt x="12671" y="6652"/>
                  <a:pt x="12535" y="6777"/>
                </a:cubicBezTo>
                <a:lnTo>
                  <a:pt x="12478" y="6834"/>
                </a:lnTo>
                <a:cubicBezTo>
                  <a:pt x="11830" y="7482"/>
                  <a:pt x="11181" y="8130"/>
                  <a:pt x="10533" y="8778"/>
                </a:cubicBezTo>
                <a:cubicBezTo>
                  <a:pt x="10010" y="9302"/>
                  <a:pt x="9475" y="10121"/>
                  <a:pt x="8645" y="10212"/>
                </a:cubicBezTo>
                <a:cubicBezTo>
                  <a:pt x="8586" y="10219"/>
                  <a:pt x="8527" y="10222"/>
                  <a:pt x="8469" y="10222"/>
                </a:cubicBezTo>
                <a:cubicBezTo>
                  <a:pt x="7151" y="10222"/>
                  <a:pt x="5996" y="8436"/>
                  <a:pt x="7041" y="7379"/>
                </a:cubicBezTo>
                <a:lnTo>
                  <a:pt x="10260" y="4172"/>
                </a:lnTo>
                <a:lnTo>
                  <a:pt x="10397" y="4024"/>
                </a:lnTo>
                <a:cubicBezTo>
                  <a:pt x="10453" y="3967"/>
                  <a:pt x="10499" y="3910"/>
                  <a:pt x="10544" y="3854"/>
                </a:cubicBezTo>
                <a:cubicBezTo>
                  <a:pt x="11341" y="2898"/>
                  <a:pt x="11250" y="1499"/>
                  <a:pt x="10351" y="635"/>
                </a:cubicBezTo>
                <a:cubicBezTo>
                  <a:pt x="9894" y="211"/>
                  <a:pt x="9312" y="0"/>
                  <a:pt x="8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1152288" y="257799"/>
            <a:ext cx="151317" cy="151317"/>
          </a:xfrm>
          <a:custGeom>
            <a:rect b="b" l="l" r="r" t="t"/>
            <a:pathLst>
              <a:path extrusionOk="0" h="2128" w="2128">
                <a:moveTo>
                  <a:pt x="1059" y="1"/>
                </a:moveTo>
                <a:cubicBezTo>
                  <a:pt x="479" y="1"/>
                  <a:pt x="1" y="467"/>
                  <a:pt x="1" y="1059"/>
                </a:cubicBezTo>
                <a:cubicBezTo>
                  <a:pt x="1" y="1650"/>
                  <a:pt x="479" y="2116"/>
                  <a:pt x="1059" y="2128"/>
                </a:cubicBezTo>
                <a:cubicBezTo>
                  <a:pt x="1650" y="2116"/>
                  <a:pt x="2116" y="1650"/>
                  <a:pt x="2128" y="1059"/>
                </a:cubicBezTo>
                <a:cubicBezTo>
                  <a:pt x="2116" y="467"/>
                  <a:pt x="1650" y="1"/>
                  <a:pt x="10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"/>
          <p:cNvSpPr/>
          <p:nvPr/>
        </p:nvSpPr>
        <p:spPr>
          <a:xfrm>
            <a:off x="787" y="1173464"/>
            <a:ext cx="426892" cy="526546"/>
          </a:xfrm>
          <a:custGeom>
            <a:rect b="b" l="l" r="r" t="t"/>
            <a:pathLst>
              <a:path extrusionOk="0" h="8026" w="6507">
                <a:moveTo>
                  <a:pt x="4797" y="1"/>
                </a:moveTo>
                <a:cubicBezTo>
                  <a:pt x="4415" y="1"/>
                  <a:pt x="4032" y="143"/>
                  <a:pt x="3731" y="428"/>
                </a:cubicBezTo>
                <a:lnTo>
                  <a:pt x="0" y="3863"/>
                </a:lnTo>
                <a:lnTo>
                  <a:pt x="0" y="8026"/>
                </a:lnTo>
                <a:lnTo>
                  <a:pt x="5812" y="2680"/>
                </a:lnTo>
                <a:cubicBezTo>
                  <a:pt x="6449" y="2111"/>
                  <a:pt x="6506" y="1122"/>
                  <a:pt x="5926" y="496"/>
                </a:cubicBezTo>
                <a:cubicBezTo>
                  <a:pt x="5619" y="166"/>
                  <a:pt x="5209" y="1"/>
                  <a:pt x="47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787" y="215025"/>
            <a:ext cx="788769" cy="847026"/>
          </a:xfrm>
          <a:custGeom>
            <a:rect b="b" l="l" r="r" t="t"/>
            <a:pathLst>
              <a:path extrusionOk="0" h="12911" w="12023">
                <a:moveTo>
                  <a:pt x="10326" y="1"/>
                </a:moveTo>
                <a:cubicBezTo>
                  <a:pt x="9957" y="1"/>
                  <a:pt x="9586" y="132"/>
                  <a:pt x="9293" y="399"/>
                </a:cubicBezTo>
                <a:lnTo>
                  <a:pt x="0" y="8781"/>
                </a:lnTo>
                <a:lnTo>
                  <a:pt x="0" y="12910"/>
                </a:lnTo>
                <a:lnTo>
                  <a:pt x="11340" y="2674"/>
                </a:lnTo>
                <a:cubicBezTo>
                  <a:pt x="11977" y="2105"/>
                  <a:pt x="12022" y="1138"/>
                  <a:pt x="11454" y="501"/>
                </a:cubicBezTo>
                <a:cubicBezTo>
                  <a:pt x="11158" y="169"/>
                  <a:pt x="10743" y="1"/>
                  <a:pt x="103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3"/>
          <p:cNvSpPr/>
          <p:nvPr/>
        </p:nvSpPr>
        <p:spPr>
          <a:xfrm>
            <a:off x="853" y="1341737"/>
            <a:ext cx="548239" cy="553785"/>
          </a:xfrm>
          <a:custGeom>
            <a:rect b="b" l="l" r="r" t="t"/>
            <a:pathLst>
              <a:path extrusionOk="0" h="7788" w="7710">
                <a:moveTo>
                  <a:pt x="7373" y="1"/>
                </a:moveTo>
                <a:cubicBezTo>
                  <a:pt x="7303" y="1"/>
                  <a:pt x="7233" y="30"/>
                  <a:pt x="7177" y="99"/>
                </a:cubicBezTo>
                <a:cubicBezTo>
                  <a:pt x="6961" y="326"/>
                  <a:pt x="3344" y="3841"/>
                  <a:pt x="0" y="7048"/>
                </a:cubicBezTo>
                <a:lnTo>
                  <a:pt x="0" y="7787"/>
                </a:lnTo>
                <a:cubicBezTo>
                  <a:pt x="3549" y="4387"/>
                  <a:pt x="7564" y="485"/>
                  <a:pt x="7621" y="383"/>
                </a:cubicBezTo>
                <a:cubicBezTo>
                  <a:pt x="7710" y="180"/>
                  <a:pt x="7545" y="1"/>
                  <a:pt x="73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853" y="215036"/>
            <a:ext cx="366417" cy="343591"/>
          </a:xfrm>
          <a:custGeom>
            <a:rect b="b" l="l" r="r" t="t"/>
            <a:pathLst>
              <a:path extrusionOk="0" h="4832" w="5153">
                <a:moveTo>
                  <a:pt x="4931" y="0"/>
                </a:moveTo>
                <a:cubicBezTo>
                  <a:pt x="4884" y="0"/>
                  <a:pt x="4837" y="18"/>
                  <a:pt x="4800" y="55"/>
                </a:cubicBezTo>
                <a:lnTo>
                  <a:pt x="0" y="4297"/>
                </a:lnTo>
                <a:lnTo>
                  <a:pt x="0" y="4832"/>
                </a:lnTo>
                <a:lnTo>
                  <a:pt x="5062" y="350"/>
                </a:lnTo>
                <a:cubicBezTo>
                  <a:pt x="5141" y="282"/>
                  <a:pt x="5153" y="157"/>
                  <a:pt x="5084" y="66"/>
                </a:cubicBezTo>
                <a:cubicBezTo>
                  <a:pt x="5042" y="23"/>
                  <a:pt x="4986" y="0"/>
                  <a:pt x="49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853" y="1931410"/>
            <a:ext cx="462697" cy="570709"/>
          </a:xfrm>
          <a:custGeom>
            <a:rect b="b" l="l" r="r" t="t"/>
            <a:pathLst>
              <a:path extrusionOk="0" h="8026" w="6507">
                <a:moveTo>
                  <a:pt x="4797" y="1"/>
                </a:moveTo>
                <a:cubicBezTo>
                  <a:pt x="4415" y="1"/>
                  <a:pt x="4032" y="143"/>
                  <a:pt x="3731" y="428"/>
                </a:cubicBezTo>
                <a:lnTo>
                  <a:pt x="0" y="3863"/>
                </a:lnTo>
                <a:lnTo>
                  <a:pt x="0" y="8026"/>
                </a:lnTo>
                <a:lnTo>
                  <a:pt x="5812" y="2680"/>
                </a:lnTo>
                <a:cubicBezTo>
                  <a:pt x="6449" y="2111"/>
                  <a:pt x="6506" y="1122"/>
                  <a:pt x="5926" y="496"/>
                </a:cubicBezTo>
                <a:cubicBezTo>
                  <a:pt x="5619" y="166"/>
                  <a:pt x="5209" y="1"/>
                  <a:pt x="479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"/>
          <p:cNvSpPr/>
          <p:nvPr/>
        </p:nvSpPr>
        <p:spPr>
          <a:xfrm rot="-259359">
            <a:off x="7692891" y="439318"/>
            <a:ext cx="1284262" cy="1088390"/>
          </a:xfrm>
          <a:custGeom>
            <a:rect b="b" l="l" r="r" t="t"/>
            <a:pathLst>
              <a:path extrusionOk="0" h="12558" w="14818">
                <a:moveTo>
                  <a:pt x="13549" y="0"/>
                </a:moveTo>
                <a:cubicBezTo>
                  <a:pt x="13545" y="0"/>
                  <a:pt x="13540" y="0"/>
                  <a:pt x="13535" y="0"/>
                </a:cubicBezTo>
                <a:lnTo>
                  <a:pt x="13524" y="0"/>
                </a:lnTo>
                <a:cubicBezTo>
                  <a:pt x="13297" y="0"/>
                  <a:pt x="13080" y="80"/>
                  <a:pt x="12910" y="228"/>
                </a:cubicBezTo>
                <a:lnTo>
                  <a:pt x="330" y="10908"/>
                </a:lnTo>
                <a:cubicBezTo>
                  <a:pt x="126" y="11090"/>
                  <a:pt x="1" y="11340"/>
                  <a:pt x="1" y="11613"/>
                </a:cubicBezTo>
                <a:cubicBezTo>
                  <a:pt x="1" y="12177"/>
                  <a:pt x="461" y="12558"/>
                  <a:pt x="949" y="12558"/>
                </a:cubicBezTo>
                <a:cubicBezTo>
                  <a:pt x="1159" y="12558"/>
                  <a:pt x="1374" y="12487"/>
                  <a:pt x="1559" y="12329"/>
                </a:cubicBezTo>
                <a:lnTo>
                  <a:pt x="14150" y="1638"/>
                </a:lnTo>
                <a:cubicBezTo>
                  <a:pt x="14817" y="1072"/>
                  <a:pt x="14415" y="0"/>
                  <a:pt x="135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3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2" name="Google Shape;252;p13"/>
          <p:cNvSpPr txBox="1"/>
          <p:nvPr>
            <p:ph hasCustomPrompt="1" idx="2" type="title"/>
          </p:nvPr>
        </p:nvSpPr>
        <p:spPr>
          <a:xfrm>
            <a:off x="713431" y="3117275"/>
            <a:ext cx="1742700" cy="4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/>
          <p:nvPr>
            <p:ph idx="1" type="subTitle"/>
          </p:nvPr>
        </p:nvSpPr>
        <p:spPr>
          <a:xfrm>
            <a:off x="713431" y="3968075"/>
            <a:ext cx="1742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4" name="Google Shape;254;p13"/>
          <p:cNvSpPr txBox="1"/>
          <p:nvPr>
            <p:ph idx="3" type="subTitle"/>
          </p:nvPr>
        </p:nvSpPr>
        <p:spPr>
          <a:xfrm>
            <a:off x="713431" y="3591575"/>
            <a:ext cx="1742700" cy="3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5" name="Google Shape;255;p13"/>
          <p:cNvSpPr txBox="1"/>
          <p:nvPr>
            <p:ph hasCustomPrompt="1" idx="4" type="title"/>
          </p:nvPr>
        </p:nvSpPr>
        <p:spPr>
          <a:xfrm>
            <a:off x="2704902" y="3117275"/>
            <a:ext cx="1742700" cy="4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6" name="Google Shape;256;p13"/>
          <p:cNvSpPr txBox="1"/>
          <p:nvPr>
            <p:ph idx="5" type="subTitle"/>
          </p:nvPr>
        </p:nvSpPr>
        <p:spPr>
          <a:xfrm>
            <a:off x="2704902" y="3968075"/>
            <a:ext cx="1742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7" name="Google Shape;257;p13"/>
          <p:cNvSpPr txBox="1"/>
          <p:nvPr>
            <p:ph idx="6" type="subTitle"/>
          </p:nvPr>
        </p:nvSpPr>
        <p:spPr>
          <a:xfrm>
            <a:off x="2704902" y="3591575"/>
            <a:ext cx="1742700" cy="3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8" name="Google Shape;258;p13"/>
          <p:cNvSpPr txBox="1"/>
          <p:nvPr>
            <p:ph hasCustomPrompt="1" idx="7" type="title"/>
          </p:nvPr>
        </p:nvSpPr>
        <p:spPr>
          <a:xfrm>
            <a:off x="4696373" y="3117275"/>
            <a:ext cx="1742700" cy="4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/>
          <p:nvPr>
            <p:ph idx="8" type="subTitle"/>
          </p:nvPr>
        </p:nvSpPr>
        <p:spPr>
          <a:xfrm>
            <a:off x="4696373" y="3968075"/>
            <a:ext cx="1742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0" name="Google Shape;260;p13"/>
          <p:cNvSpPr txBox="1"/>
          <p:nvPr>
            <p:ph idx="9" type="subTitle"/>
          </p:nvPr>
        </p:nvSpPr>
        <p:spPr>
          <a:xfrm>
            <a:off x="4696373" y="3591575"/>
            <a:ext cx="1742700" cy="3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1" name="Google Shape;261;p13"/>
          <p:cNvSpPr txBox="1"/>
          <p:nvPr>
            <p:ph hasCustomPrompt="1" idx="13" type="title"/>
          </p:nvPr>
        </p:nvSpPr>
        <p:spPr>
          <a:xfrm>
            <a:off x="6687844" y="3117275"/>
            <a:ext cx="1742700" cy="4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Kanit"/>
                <a:ea typeface="Kanit"/>
                <a:cs typeface="Kanit"/>
                <a:sym typeface="Kani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2" name="Google Shape;262;p13"/>
          <p:cNvSpPr txBox="1"/>
          <p:nvPr>
            <p:ph idx="14" type="subTitle"/>
          </p:nvPr>
        </p:nvSpPr>
        <p:spPr>
          <a:xfrm>
            <a:off x="6687844" y="3968075"/>
            <a:ext cx="17427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3" name="Google Shape;263;p13"/>
          <p:cNvSpPr txBox="1"/>
          <p:nvPr>
            <p:ph idx="15" type="subTitle"/>
          </p:nvPr>
        </p:nvSpPr>
        <p:spPr>
          <a:xfrm>
            <a:off x="6687844" y="3591575"/>
            <a:ext cx="1742700" cy="3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2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/>
          <p:nvPr>
            <p:ph type="title"/>
          </p:nvPr>
        </p:nvSpPr>
        <p:spPr>
          <a:xfrm flipH="1">
            <a:off x="4603850" y="3146075"/>
            <a:ext cx="3939000" cy="66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6" name="Google Shape;266;p14"/>
          <p:cNvSpPr txBox="1"/>
          <p:nvPr>
            <p:ph idx="1" type="subTitle"/>
          </p:nvPr>
        </p:nvSpPr>
        <p:spPr>
          <a:xfrm flipH="1">
            <a:off x="4603850" y="1591950"/>
            <a:ext cx="3939000" cy="15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267" name="Google Shape;267;p14"/>
          <p:cNvSpPr/>
          <p:nvPr/>
        </p:nvSpPr>
        <p:spPr>
          <a:xfrm>
            <a:off x="2894975" y="539496"/>
            <a:ext cx="1436139" cy="1267914"/>
          </a:xfrm>
          <a:custGeom>
            <a:rect b="b" l="l" r="r" t="t"/>
            <a:pathLst>
              <a:path extrusionOk="0" h="12826" w="14527">
                <a:moveTo>
                  <a:pt x="10806" y="0"/>
                </a:moveTo>
                <a:cubicBezTo>
                  <a:pt x="10023" y="0"/>
                  <a:pt x="9232" y="291"/>
                  <a:pt x="8609" y="910"/>
                </a:cubicBezTo>
                <a:cubicBezTo>
                  <a:pt x="7983" y="1536"/>
                  <a:pt x="7653" y="2400"/>
                  <a:pt x="7699" y="3287"/>
                </a:cubicBezTo>
                <a:cubicBezTo>
                  <a:pt x="7699" y="3401"/>
                  <a:pt x="7721" y="3526"/>
                  <a:pt x="7733" y="3640"/>
                </a:cubicBezTo>
                <a:cubicBezTo>
                  <a:pt x="7744" y="3674"/>
                  <a:pt x="7756" y="3719"/>
                  <a:pt x="7756" y="3753"/>
                </a:cubicBezTo>
                <a:cubicBezTo>
                  <a:pt x="8006" y="5300"/>
                  <a:pt x="6798" y="6664"/>
                  <a:pt x="5295" y="6664"/>
                </a:cubicBezTo>
                <a:cubicBezTo>
                  <a:pt x="5162" y="6664"/>
                  <a:pt x="5026" y="6653"/>
                  <a:pt x="4889" y="6631"/>
                </a:cubicBezTo>
                <a:lnTo>
                  <a:pt x="4753" y="6608"/>
                </a:lnTo>
                <a:cubicBezTo>
                  <a:pt x="4639" y="6585"/>
                  <a:pt x="4525" y="6574"/>
                  <a:pt x="4412" y="6574"/>
                </a:cubicBezTo>
                <a:cubicBezTo>
                  <a:pt x="4349" y="6571"/>
                  <a:pt x="4287" y="6569"/>
                  <a:pt x="4225" y="6569"/>
                </a:cubicBezTo>
                <a:cubicBezTo>
                  <a:pt x="1403" y="6569"/>
                  <a:pt x="0" y="10085"/>
                  <a:pt x="2148" y="12022"/>
                </a:cubicBezTo>
                <a:cubicBezTo>
                  <a:pt x="2732" y="12551"/>
                  <a:pt x="3481" y="12825"/>
                  <a:pt x="4237" y="12825"/>
                </a:cubicBezTo>
                <a:cubicBezTo>
                  <a:pt x="4748" y="12825"/>
                  <a:pt x="5263" y="12700"/>
                  <a:pt x="5731" y="12443"/>
                </a:cubicBezTo>
                <a:cubicBezTo>
                  <a:pt x="6891" y="11817"/>
                  <a:pt x="7540" y="10509"/>
                  <a:pt x="7335" y="9201"/>
                </a:cubicBezTo>
                <a:cubicBezTo>
                  <a:pt x="7323" y="9145"/>
                  <a:pt x="7312" y="9099"/>
                  <a:pt x="7301" y="9042"/>
                </a:cubicBezTo>
                <a:cubicBezTo>
                  <a:pt x="7070" y="7493"/>
                  <a:pt x="8275" y="6156"/>
                  <a:pt x="9780" y="6156"/>
                </a:cubicBezTo>
                <a:cubicBezTo>
                  <a:pt x="9911" y="6156"/>
                  <a:pt x="10044" y="6166"/>
                  <a:pt x="10178" y="6187"/>
                </a:cubicBezTo>
                <a:cubicBezTo>
                  <a:pt x="10224" y="6187"/>
                  <a:pt x="10269" y="6199"/>
                  <a:pt x="10315" y="6210"/>
                </a:cubicBezTo>
                <a:cubicBezTo>
                  <a:pt x="10428" y="6233"/>
                  <a:pt x="10542" y="6244"/>
                  <a:pt x="10656" y="6256"/>
                </a:cubicBezTo>
                <a:cubicBezTo>
                  <a:pt x="10711" y="6258"/>
                  <a:pt x="10766" y="6260"/>
                  <a:pt x="10820" y="6260"/>
                </a:cubicBezTo>
                <a:cubicBezTo>
                  <a:pt x="12997" y="6260"/>
                  <a:pt x="14526" y="4066"/>
                  <a:pt x="13738" y="2013"/>
                </a:cubicBezTo>
                <a:cubicBezTo>
                  <a:pt x="13245" y="720"/>
                  <a:pt x="12037" y="0"/>
                  <a:pt x="108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4"/>
          <p:cNvSpPr/>
          <p:nvPr/>
        </p:nvSpPr>
        <p:spPr>
          <a:xfrm>
            <a:off x="1562272" y="2764575"/>
            <a:ext cx="1854324" cy="2174699"/>
          </a:xfrm>
          <a:custGeom>
            <a:rect b="b" l="l" r="r" t="t"/>
            <a:pathLst>
              <a:path extrusionOk="0" h="28333" w="24159">
                <a:moveTo>
                  <a:pt x="22111" y="0"/>
                </a:moveTo>
                <a:cubicBezTo>
                  <a:pt x="21634" y="0"/>
                  <a:pt x="21156" y="182"/>
                  <a:pt x="20792" y="546"/>
                </a:cubicBezTo>
                <a:lnTo>
                  <a:pt x="18517" y="2821"/>
                </a:lnTo>
                <a:cubicBezTo>
                  <a:pt x="19063" y="1456"/>
                  <a:pt x="17961" y="260"/>
                  <a:pt x="16768" y="260"/>
                </a:cubicBezTo>
                <a:cubicBezTo>
                  <a:pt x="16320" y="260"/>
                  <a:pt x="15860" y="428"/>
                  <a:pt x="15469" y="819"/>
                </a:cubicBezTo>
                <a:lnTo>
                  <a:pt x="729" y="15571"/>
                </a:lnTo>
                <a:cubicBezTo>
                  <a:pt x="1" y="16299"/>
                  <a:pt x="1" y="17470"/>
                  <a:pt x="729" y="18198"/>
                </a:cubicBezTo>
                <a:cubicBezTo>
                  <a:pt x="1094" y="18558"/>
                  <a:pt x="1571" y="18740"/>
                  <a:pt x="2048" y="18740"/>
                </a:cubicBezTo>
                <a:cubicBezTo>
                  <a:pt x="2521" y="18740"/>
                  <a:pt x="2993" y="18561"/>
                  <a:pt x="3356" y="18198"/>
                </a:cubicBezTo>
                <a:lnTo>
                  <a:pt x="4641" y="16924"/>
                </a:lnTo>
                <a:cubicBezTo>
                  <a:pt x="4880" y="16829"/>
                  <a:pt x="5117" y="16785"/>
                  <a:pt x="5344" y="16785"/>
                </a:cubicBezTo>
                <a:cubicBezTo>
                  <a:pt x="6716" y="16785"/>
                  <a:pt x="7740" y="18369"/>
                  <a:pt x="6882" y="19677"/>
                </a:cubicBezTo>
                <a:lnTo>
                  <a:pt x="1343" y="25227"/>
                </a:lnTo>
                <a:cubicBezTo>
                  <a:pt x="683" y="25955"/>
                  <a:pt x="706" y="27092"/>
                  <a:pt x="1411" y="27786"/>
                </a:cubicBezTo>
                <a:cubicBezTo>
                  <a:pt x="1775" y="28150"/>
                  <a:pt x="2253" y="28332"/>
                  <a:pt x="2730" y="28332"/>
                </a:cubicBezTo>
                <a:cubicBezTo>
                  <a:pt x="3208" y="28332"/>
                  <a:pt x="3686" y="28150"/>
                  <a:pt x="4050" y="27786"/>
                </a:cubicBezTo>
                <a:lnTo>
                  <a:pt x="19279" y="12557"/>
                </a:lnTo>
                <a:cubicBezTo>
                  <a:pt x="19905" y="11863"/>
                  <a:pt x="19916" y="10805"/>
                  <a:pt x="19313" y="10100"/>
                </a:cubicBezTo>
                <a:cubicBezTo>
                  <a:pt x="18944" y="9669"/>
                  <a:pt x="18419" y="9444"/>
                  <a:pt x="17888" y="9444"/>
                </a:cubicBezTo>
                <a:cubicBezTo>
                  <a:pt x="17536" y="9444"/>
                  <a:pt x="17181" y="9543"/>
                  <a:pt x="16868" y="9747"/>
                </a:cubicBezTo>
                <a:lnTo>
                  <a:pt x="23431" y="3196"/>
                </a:lnTo>
                <a:cubicBezTo>
                  <a:pt x="24159" y="2468"/>
                  <a:pt x="24159" y="1274"/>
                  <a:pt x="23431" y="546"/>
                </a:cubicBezTo>
                <a:cubicBezTo>
                  <a:pt x="23067" y="182"/>
                  <a:pt x="22589" y="0"/>
                  <a:pt x="221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4"/>
          <p:cNvSpPr/>
          <p:nvPr/>
        </p:nvSpPr>
        <p:spPr>
          <a:xfrm>
            <a:off x="206349" y="2644599"/>
            <a:ext cx="1071620" cy="946110"/>
          </a:xfrm>
          <a:custGeom>
            <a:rect b="b" l="l" r="r" t="t"/>
            <a:pathLst>
              <a:path extrusionOk="0" h="12826" w="14527">
                <a:moveTo>
                  <a:pt x="10806" y="0"/>
                </a:moveTo>
                <a:cubicBezTo>
                  <a:pt x="10023" y="0"/>
                  <a:pt x="9232" y="291"/>
                  <a:pt x="8609" y="910"/>
                </a:cubicBezTo>
                <a:cubicBezTo>
                  <a:pt x="7983" y="1536"/>
                  <a:pt x="7653" y="2400"/>
                  <a:pt x="7699" y="3287"/>
                </a:cubicBezTo>
                <a:cubicBezTo>
                  <a:pt x="7699" y="3401"/>
                  <a:pt x="7721" y="3526"/>
                  <a:pt x="7733" y="3640"/>
                </a:cubicBezTo>
                <a:cubicBezTo>
                  <a:pt x="7744" y="3674"/>
                  <a:pt x="7756" y="3719"/>
                  <a:pt x="7756" y="3753"/>
                </a:cubicBezTo>
                <a:cubicBezTo>
                  <a:pt x="8006" y="5300"/>
                  <a:pt x="6798" y="6664"/>
                  <a:pt x="5295" y="6664"/>
                </a:cubicBezTo>
                <a:cubicBezTo>
                  <a:pt x="5162" y="6664"/>
                  <a:pt x="5026" y="6653"/>
                  <a:pt x="4889" y="6631"/>
                </a:cubicBezTo>
                <a:lnTo>
                  <a:pt x="4753" y="6608"/>
                </a:lnTo>
                <a:cubicBezTo>
                  <a:pt x="4639" y="6585"/>
                  <a:pt x="4525" y="6574"/>
                  <a:pt x="4412" y="6574"/>
                </a:cubicBezTo>
                <a:cubicBezTo>
                  <a:pt x="4349" y="6571"/>
                  <a:pt x="4287" y="6569"/>
                  <a:pt x="4225" y="6569"/>
                </a:cubicBezTo>
                <a:cubicBezTo>
                  <a:pt x="1403" y="6569"/>
                  <a:pt x="0" y="10085"/>
                  <a:pt x="2148" y="12022"/>
                </a:cubicBezTo>
                <a:cubicBezTo>
                  <a:pt x="2732" y="12551"/>
                  <a:pt x="3481" y="12825"/>
                  <a:pt x="4237" y="12825"/>
                </a:cubicBezTo>
                <a:cubicBezTo>
                  <a:pt x="4748" y="12825"/>
                  <a:pt x="5263" y="12700"/>
                  <a:pt x="5731" y="12443"/>
                </a:cubicBezTo>
                <a:cubicBezTo>
                  <a:pt x="6891" y="11817"/>
                  <a:pt x="7540" y="10509"/>
                  <a:pt x="7335" y="9201"/>
                </a:cubicBezTo>
                <a:cubicBezTo>
                  <a:pt x="7323" y="9145"/>
                  <a:pt x="7312" y="9099"/>
                  <a:pt x="7301" y="9042"/>
                </a:cubicBezTo>
                <a:cubicBezTo>
                  <a:pt x="7070" y="7493"/>
                  <a:pt x="8275" y="6156"/>
                  <a:pt x="9780" y="6156"/>
                </a:cubicBezTo>
                <a:cubicBezTo>
                  <a:pt x="9911" y="6156"/>
                  <a:pt x="10044" y="6166"/>
                  <a:pt x="10178" y="6187"/>
                </a:cubicBezTo>
                <a:cubicBezTo>
                  <a:pt x="10224" y="6187"/>
                  <a:pt x="10269" y="6199"/>
                  <a:pt x="10315" y="6210"/>
                </a:cubicBezTo>
                <a:cubicBezTo>
                  <a:pt x="10428" y="6233"/>
                  <a:pt x="10542" y="6244"/>
                  <a:pt x="10656" y="6256"/>
                </a:cubicBezTo>
                <a:cubicBezTo>
                  <a:pt x="10711" y="6258"/>
                  <a:pt x="10766" y="6260"/>
                  <a:pt x="10820" y="6260"/>
                </a:cubicBezTo>
                <a:cubicBezTo>
                  <a:pt x="12997" y="6260"/>
                  <a:pt x="14526" y="4066"/>
                  <a:pt x="13738" y="2013"/>
                </a:cubicBezTo>
                <a:cubicBezTo>
                  <a:pt x="13245" y="720"/>
                  <a:pt x="12037" y="0"/>
                  <a:pt x="1080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1956575" y="4478608"/>
            <a:ext cx="303721" cy="259920"/>
          </a:xfrm>
          <a:custGeom>
            <a:rect b="b" l="l" r="r" t="t"/>
            <a:pathLst>
              <a:path extrusionOk="0" h="4854" w="5672">
                <a:moveTo>
                  <a:pt x="3253" y="1"/>
                </a:moveTo>
                <a:cubicBezTo>
                  <a:pt x="1081" y="1"/>
                  <a:pt x="0" y="2605"/>
                  <a:pt x="1524" y="4141"/>
                </a:cubicBezTo>
                <a:cubicBezTo>
                  <a:pt x="2020" y="4633"/>
                  <a:pt x="2629" y="4854"/>
                  <a:pt x="3226" y="4854"/>
                </a:cubicBezTo>
                <a:cubicBezTo>
                  <a:pt x="4476" y="4854"/>
                  <a:pt x="5672" y="3886"/>
                  <a:pt x="5664" y="2423"/>
                </a:cubicBezTo>
                <a:cubicBezTo>
                  <a:pt x="5664" y="1081"/>
                  <a:pt x="4584" y="1"/>
                  <a:pt x="32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1328051" y="170400"/>
            <a:ext cx="1999701" cy="2344779"/>
          </a:xfrm>
          <a:custGeom>
            <a:rect b="b" l="l" r="r" t="t"/>
            <a:pathLst>
              <a:path extrusionOk="0" h="28328" w="24159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2982664" y="2397279"/>
            <a:ext cx="1999747" cy="1821747"/>
          </a:xfrm>
          <a:custGeom>
            <a:rect b="b" l="l" r="r" t="t"/>
            <a:pathLst>
              <a:path extrusionOk="0" h="25791" w="28311">
                <a:moveTo>
                  <a:pt x="14155" y="0"/>
                </a:moveTo>
                <a:cubicBezTo>
                  <a:pt x="10857" y="0"/>
                  <a:pt x="7559" y="1260"/>
                  <a:pt x="5039" y="3779"/>
                </a:cubicBezTo>
                <a:cubicBezTo>
                  <a:pt x="1" y="8818"/>
                  <a:pt x="1" y="16973"/>
                  <a:pt x="5039" y="22011"/>
                </a:cubicBezTo>
                <a:cubicBezTo>
                  <a:pt x="7559" y="24531"/>
                  <a:pt x="10857" y="25790"/>
                  <a:pt x="14155" y="25790"/>
                </a:cubicBezTo>
                <a:cubicBezTo>
                  <a:pt x="17454" y="25790"/>
                  <a:pt x="20752" y="24531"/>
                  <a:pt x="23271" y="22011"/>
                </a:cubicBezTo>
                <a:cubicBezTo>
                  <a:pt x="28310" y="16973"/>
                  <a:pt x="28310" y="8818"/>
                  <a:pt x="23271" y="3779"/>
                </a:cubicBezTo>
                <a:cubicBezTo>
                  <a:pt x="20752" y="1260"/>
                  <a:pt x="17454" y="0"/>
                  <a:pt x="141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472575" y="437647"/>
            <a:ext cx="1930596" cy="2326929"/>
          </a:xfrm>
          <a:custGeom>
            <a:rect b="b" l="l" r="r" t="t"/>
            <a:pathLst>
              <a:path extrusionOk="0" h="32943" w="27332">
                <a:moveTo>
                  <a:pt x="19491" y="1"/>
                </a:moveTo>
                <a:cubicBezTo>
                  <a:pt x="19010" y="1"/>
                  <a:pt x="18530" y="186"/>
                  <a:pt x="18165" y="551"/>
                </a:cubicBezTo>
                <a:lnTo>
                  <a:pt x="7132" y="11595"/>
                </a:lnTo>
                <a:cubicBezTo>
                  <a:pt x="6461" y="12266"/>
                  <a:pt x="6393" y="13324"/>
                  <a:pt x="6984" y="14063"/>
                </a:cubicBezTo>
                <a:cubicBezTo>
                  <a:pt x="7352" y="14530"/>
                  <a:pt x="7895" y="14776"/>
                  <a:pt x="8447" y="14776"/>
                </a:cubicBezTo>
                <a:cubicBezTo>
                  <a:pt x="8784" y="14776"/>
                  <a:pt x="9124" y="14685"/>
                  <a:pt x="9430" y="14495"/>
                </a:cubicBezTo>
                <a:lnTo>
                  <a:pt x="9430" y="14495"/>
                </a:lnTo>
                <a:lnTo>
                  <a:pt x="729" y="23196"/>
                </a:lnTo>
                <a:cubicBezTo>
                  <a:pt x="1" y="23924"/>
                  <a:pt x="1" y="25107"/>
                  <a:pt x="729" y="25835"/>
                </a:cubicBezTo>
                <a:cubicBezTo>
                  <a:pt x="1093" y="26199"/>
                  <a:pt x="1570" y="26381"/>
                  <a:pt x="2048" y="26381"/>
                </a:cubicBezTo>
                <a:cubicBezTo>
                  <a:pt x="2526" y="26381"/>
                  <a:pt x="3004" y="26199"/>
                  <a:pt x="3368" y="25835"/>
                </a:cubicBezTo>
                <a:lnTo>
                  <a:pt x="7439" y="21763"/>
                </a:lnTo>
                <a:cubicBezTo>
                  <a:pt x="7790" y="21517"/>
                  <a:pt x="8157" y="21410"/>
                  <a:pt x="8508" y="21410"/>
                </a:cubicBezTo>
                <a:cubicBezTo>
                  <a:pt x="9845" y="21410"/>
                  <a:pt x="10956" y="22962"/>
                  <a:pt x="10055" y="24322"/>
                </a:cubicBezTo>
                <a:lnTo>
                  <a:pt x="4516" y="29861"/>
                </a:lnTo>
                <a:cubicBezTo>
                  <a:pt x="3868" y="30612"/>
                  <a:pt x="3925" y="31749"/>
                  <a:pt x="4641" y="32432"/>
                </a:cubicBezTo>
                <a:cubicBezTo>
                  <a:pt x="5004" y="32771"/>
                  <a:pt x="5468" y="32942"/>
                  <a:pt x="5931" y="32942"/>
                </a:cubicBezTo>
                <a:cubicBezTo>
                  <a:pt x="6398" y="32942"/>
                  <a:pt x="6863" y="32769"/>
                  <a:pt x="7223" y="32420"/>
                </a:cubicBezTo>
                <a:lnTo>
                  <a:pt x="22453" y="17191"/>
                </a:lnTo>
                <a:cubicBezTo>
                  <a:pt x="23078" y="16497"/>
                  <a:pt x="23090" y="15439"/>
                  <a:pt x="22487" y="14734"/>
                </a:cubicBezTo>
                <a:cubicBezTo>
                  <a:pt x="22118" y="14303"/>
                  <a:pt x="21592" y="14078"/>
                  <a:pt x="21061" y="14078"/>
                </a:cubicBezTo>
                <a:cubicBezTo>
                  <a:pt x="20709" y="14078"/>
                  <a:pt x="20354" y="14177"/>
                  <a:pt x="20041" y="14382"/>
                </a:cubicBezTo>
                <a:lnTo>
                  <a:pt x="26604" y="7819"/>
                </a:lnTo>
                <a:cubicBezTo>
                  <a:pt x="27332" y="7091"/>
                  <a:pt x="27332" y="5919"/>
                  <a:pt x="26604" y="5192"/>
                </a:cubicBezTo>
                <a:cubicBezTo>
                  <a:pt x="26240" y="4828"/>
                  <a:pt x="25762" y="4646"/>
                  <a:pt x="25285" y="4646"/>
                </a:cubicBezTo>
                <a:cubicBezTo>
                  <a:pt x="24807" y="4646"/>
                  <a:pt x="24329" y="4828"/>
                  <a:pt x="23965" y="5192"/>
                </a:cubicBezTo>
                <a:lnTo>
                  <a:pt x="20201" y="8956"/>
                </a:lnTo>
                <a:cubicBezTo>
                  <a:pt x="19857" y="9192"/>
                  <a:pt x="19497" y="9295"/>
                  <a:pt x="19151" y="9295"/>
                </a:cubicBezTo>
                <a:cubicBezTo>
                  <a:pt x="17827" y="9295"/>
                  <a:pt x="16716" y="7784"/>
                  <a:pt x="17573" y="6431"/>
                </a:cubicBezTo>
                <a:lnTo>
                  <a:pt x="20803" y="3190"/>
                </a:lnTo>
                <a:cubicBezTo>
                  <a:pt x="21543" y="2462"/>
                  <a:pt x="21543" y="1279"/>
                  <a:pt x="20815" y="551"/>
                </a:cubicBezTo>
                <a:cubicBezTo>
                  <a:pt x="20447" y="183"/>
                  <a:pt x="19968" y="1"/>
                  <a:pt x="194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856088" y="1463472"/>
            <a:ext cx="3634344" cy="2857825"/>
          </a:xfrm>
          <a:custGeom>
            <a:rect b="b" l="l" r="r" t="t"/>
            <a:pathLst>
              <a:path extrusionOk="0" h="34909" w="44393">
                <a:moveTo>
                  <a:pt x="7879" y="1"/>
                </a:moveTo>
                <a:cubicBezTo>
                  <a:pt x="3061" y="1"/>
                  <a:pt x="1" y="2830"/>
                  <a:pt x="1" y="15539"/>
                </a:cubicBezTo>
                <a:cubicBezTo>
                  <a:pt x="1" y="27800"/>
                  <a:pt x="9942" y="34908"/>
                  <a:pt x="22202" y="34908"/>
                </a:cubicBezTo>
                <a:cubicBezTo>
                  <a:pt x="34452" y="34908"/>
                  <a:pt x="44393" y="27800"/>
                  <a:pt x="44393" y="15539"/>
                </a:cubicBezTo>
                <a:cubicBezTo>
                  <a:pt x="44393" y="3112"/>
                  <a:pt x="40977" y="540"/>
                  <a:pt x="35683" y="540"/>
                </a:cubicBezTo>
                <a:cubicBezTo>
                  <a:pt x="31946" y="540"/>
                  <a:pt x="27272" y="1822"/>
                  <a:pt x="22202" y="1822"/>
                </a:cubicBezTo>
                <a:cubicBezTo>
                  <a:pt x="16744" y="1822"/>
                  <a:pt x="11746" y="1"/>
                  <a:pt x="78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3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"/>
          <p:cNvSpPr txBox="1"/>
          <p:nvPr>
            <p:ph hasCustomPrompt="1" type="title"/>
          </p:nvPr>
        </p:nvSpPr>
        <p:spPr>
          <a:xfrm>
            <a:off x="654900" y="804700"/>
            <a:ext cx="4210800" cy="5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2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7" name="Google Shape;277;p15"/>
          <p:cNvSpPr txBox="1"/>
          <p:nvPr>
            <p:ph idx="1" type="subTitle"/>
          </p:nvPr>
        </p:nvSpPr>
        <p:spPr>
          <a:xfrm>
            <a:off x="654900" y="1326825"/>
            <a:ext cx="4210800" cy="4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8" name="Google Shape;278;p15"/>
          <p:cNvSpPr txBox="1"/>
          <p:nvPr>
            <p:ph hasCustomPrompt="1" idx="2" type="title"/>
          </p:nvPr>
        </p:nvSpPr>
        <p:spPr>
          <a:xfrm>
            <a:off x="654900" y="2071950"/>
            <a:ext cx="4210800" cy="5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2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79" name="Google Shape;279;p15"/>
          <p:cNvSpPr txBox="1"/>
          <p:nvPr>
            <p:ph idx="3" type="subTitle"/>
          </p:nvPr>
        </p:nvSpPr>
        <p:spPr>
          <a:xfrm>
            <a:off x="654900" y="2593950"/>
            <a:ext cx="4210800" cy="4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0" name="Google Shape;280;p15"/>
          <p:cNvSpPr txBox="1"/>
          <p:nvPr>
            <p:ph hasCustomPrompt="1" idx="4" type="title"/>
          </p:nvPr>
        </p:nvSpPr>
        <p:spPr>
          <a:xfrm>
            <a:off x="654900" y="3355100"/>
            <a:ext cx="4210800" cy="5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72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281" name="Google Shape;281;p15"/>
          <p:cNvSpPr txBox="1"/>
          <p:nvPr>
            <p:ph idx="5" type="subTitle"/>
          </p:nvPr>
        </p:nvSpPr>
        <p:spPr>
          <a:xfrm>
            <a:off x="654900" y="3877100"/>
            <a:ext cx="4210800" cy="4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82" name="Google Shape;282;p15"/>
          <p:cNvSpPr/>
          <p:nvPr/>
        </p:nvSpPr>
        <p:spPr>
          <a:xfrm rot="10800000">
            <a:off x="1702599" y="4533225"/>
            <a:ext cx="837732" cy="610271"/>
          </a:xfrm>
          <a:custGeom>
            <a:rect b="b" l="l" r="r" t="t"/>
            <a:pathLst>
              <a:path extrusionOk="0" h="13431" w="18436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5"/>
          <p:cNvSpPr/>
          <p:nvPr/>
        </p:nvSpPr>
        <p:spPr>
          <a:xfrm rot="10800000">
            <a:off x="864923" y="4558079"/>
            <a:ext cx="849501" cy="585417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5"/>
          <p:cNvSpPr/>
          <p:nvPr/>
        </p:nvSpPr>
        <p:spPr>
          <a:xfrm rot="10800000">
            <a:off x="6436600" y="-29378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5"/>
          <p:cNvSpPr/>
          <p:nvPr/>
        </p:nvSpPr>
        <p:spPr>
          <a:xfrm rot="10800000">
            <a:off x="5645144" y="-29373"/>
            <a:ext cx="575265" cy="324159"/>
          </a:xfrm>
          <a:custGeom>
            <a:rect b="b" l="l" r="r" t="t"/>
            <a:pathLst>
              <a:path extrusionOk="0" h="6412" w="11379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5"/>
          <p:cNvSpPr/>
          <p:nvPr/>
        </p:nvSpPr>
        <p:spPr>
          <a:xfrm rot="10800000">
            <a:off x="5201877" y="329207"/>
            <a:ext cx="455956" cy="447513"/>
          </a:xfrm>
          <a:custGeom>
            <a:rect b="b" l="l" r="r" t="t"/>
            <a:pathLst>
              <a:path extrusionOk="0" h="8852" w="9019">
                <a:moveTo>
                  <a:pt x="8651" y="0"/>
                </a:moveTo>
                <a:cubicBezTo>
                  <a:pt x="8565" y="0"/>
                  <a:pt x="8479" y="32"/>
                  <a:pt x="8414" y="97"/>
                </a:cubicBezTo>
                <a:lnTo>
                  <a:pt x="233" y="8278"/>
                </a:lnTo>
                <a:cubicBezTo>
                  <a:pt x="0" y="8522"/>
                  <a:pt x="221" y="8851"/>
                  <a:pt x="479" y="8851"/>
                </a:cubicBezTo>
                <a:cubicBezTo>
                  <a:pt x="556" y="8851"/>
                  <a:pt x="636" y="8822"/>
                  <a:pt x="709" y="8753"/>
                </a:cubicBezTo>
                <a:lnTo>
                  <a:pt x="8889" y="572"/>
                </a:lnTo>
                <a:cubicBezTo>
                  <a:pt x="9019" y="443"/>
                  <a:pt x="9019" y="227"/>
                  <a:pt x="8889" y="97"/>
                </a:cubicBezTo>
                <a:cubicBezTo>
                  <a:pt x="8824" y="32"/>
                  <a:pt x="8738" y="0"/>
                  <a:pt x="86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5"/>
          <p:cNvSpPr/>
          <p:nvPr/>
        </p:nvSpPr>
        <p:spPr>
          <a:xfrm rot="10800000">
            <a:off x="1847255" y="4616255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5"/>
          <p:cNvSpPr/>
          <p:nvPr/>
        </p:nvSpPr>
        <p:spPr>
          <a:xfrm rot="10800000">
            <a:off x="1718927" y="4757029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5"/>
          <p:cNvSpPr/>
          <p:nvPr/>
        </p:nvSpPr>
        <p:spPr>
          <a:xfrm rot="10800000">
            <a:off x="6055800" y="354697"/>
            <a:ext cx="95397" cy="85792"/>
          </a:xfrm>
          <a:custGeom>
            <a:rect b="b" l="l" r="r" t="t"/>
            <a:pathLst>
              <a:path extrusionOk="0" h="1697" w="1887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5"/>
          <p:cNvSpPr/>
          <p:nvPr/>
        </p:nvSpPr>
        <p:spPr>
          <a:xfrm rot="10800000">
            <a:off x="5889975" y="509804"/>
            <a:ext cx="109047" cy="86348"/>
          </a:xfrm>
          <a:custGeom>
            <a:rect b="b" l="l" r="r" t="t"/>
            <a:pathLst>
              <a:path extrusionOk="0" h="1708" w="2157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5"/>
          <p:cNvSpPr/>
          <p:nvPr/>
        </p:nvSpPr>
        <p:spPr>
          <a:xfrm rot="10800000">
            <a:off x="5732744" y="665264"/>
            <a:ext cx="119209" cy="86702"/>
          </a:xfrm>
          <a:custGeom>
            <a:rect b="b" l="l" r="r" t="t"/>
            <a:pathLst>
              <a:path extrusionOk="0" h="1715" w="2358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5"/>
          <p:cNvSpPr/>
          <p:nvPr/>
        </p:nvSpPr>
        <p:spPr>
          <a:xfrm rot="10800000">
            <a:off x="6202875" y="65317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5"/>
          <p:cNvSpPr/>
          <p:nvPr/>
        </p:nvSpPr>
        <p:spPr>
          <a:xfrm>
            <a:off x="3032017" y="4930858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5"/>
          <p:cNvSpPr/>
          <p:nvPr/>
        </p:nvSpPr>
        <p:spPr>
          <a:xfrm rot="10800000">
            <a:off x="2680096" y="4584933"/>
            <a:ext cx="581178" cy="558563"/>
          </a:xfrm>
          <a:custGeom>
            <a:rect b="b" l="l" r="r" t="t"/>
            <a:pathLst>
              <a:path extrusionOk="0" h="12293" w="1279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5"/>
          <p:cNvSpPr/>
          <p:nvPr/>
        </p:nvSpPr>
        <p:spPr>
          <a:xfrm rot="10800000">
            <a:off x="672450" y="4950523"/>
            <a:ext cx="220748" cy="192973"/>
          </a:xfrm>
          <a:custGeom>
            <a:rect b="b" l="l" r="r" t="t"/>
            <a:pathLst>
              <a:path extrusionOk="0" h="4247" w="4858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"/>
          <p:cNvSpPr/>
          <p:nvPr/>
        </p:nvSpPr>
        <p:spPr>
          <a:xfrm rot="10800000">
            <a:off x="6762940" y="228427"/>
            <a:ext cx="889768" cy="879960"/>
          </a:xfrm>
          <a:custGeom>
            <a:rect b="b" l="l" r="r" t="t"/>
            <a:pathLst>
              <a:path extrusionOk="0" h="17406" w="17600">
                <a:moveTo>
                  <a:pt x="17100" y="1"/>
                </a:moveTo>
                <a:cubicBezTo>
                  <a:pt x="17015" y="1"/>
                  <a:pt x="16927" y="37"/>
                  <a:pt x="16851" y="123"/>
                </a:cubicBezTo>
                <a:lnTo>
                  <a:pt x="130" y="16830"/>
                </a:lnTo>
                <a:cubicBezTo>
                  <a:pt x="1" y="16959"/>
                  <a:pt x="1" y="17175"/>
                  <a:pt x="145" y="17305"/>
                </a:cubicBezTo>
                <a:cubicBezTo>
                  <a:pt x="202" y="17363"/>
                  <a:pt x="289" y="17406"/>
                  <a:pt x="375" y="17406"/>
                </a:cubicBezTo>
                <a:cubicBezTo>
                  <a:pt x="461" y="17406"/>
                  <a:pt x="548" y="17363"/>
                  <a:pt x="605" y="17305"/>
                </a:cubicBezTo>
                <a:lnTo>
                  <a:pt x="17326" y="584"/>
                </a:lnTo>
                <a:cubicBezTo>
                  <a:pt x="17599" y="355"/>
                  <a:pt x="17367" y="1"/>
                  <a:pt x="17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5"/>
          <p:cNvSpPr/>
          <p:nvPr/>
        </p:nvSpPr>
        <p:spPr>
          <a:xfrm rot="10800000">
            <a:off x="6786550" y="557700"/>
            <a:ext cx="199541" cy="199541"/>
          </a:xfrm>
          <a:custGeom>
            <a:rect b="b" l="l" r="r" t="t"/>
            <a:pathLst>
              <a:path extrusionOk="0" h="3947" w="3947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5"/>
          <p:cNvSpPr/>
          <p:nvPr/>
        </p:nvSpPr>
        <p:spPr>
          <a:xfrm rot="10800000">
            <a:off x="5943667" y="-29380"/>
            <a:ext cx="133263" cy="42315"/>
          </a:xfrm>
          <a:custGeom>
            <a:rect b="b" l="l" r="r" t="t"/>
            <a:pathLst>
              <a:path extrusionOk="0" h="837" w="2636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5"/>
          <p:cNvSpPr/>
          <p:nvPr/>
        </p:nvSpPr>
        <p:spPr>
          <a:xfrm rot="10800000">
            <a:off x="5795840" y="5456"/>
            <a:ext cx="165012" cy="148884"/>
          </a:xfrm>
          <a:custGeom>
            <a:rect b="b" l="l" r="r" t="t"/>
            <a:pathLst>
              <a:path extrusionOk="0" h="2945" w="3264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5"/>
          <p:cNvSpPr/>
          <p:nvPr/>
        </p:nvSpPr>
        <p:spPr>
          <a:xfrm>
            <a:off x="6820627" y="-29387"/>
            <a:ext cx="888527" cy="612280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5"/>
          <p:cNvSpPr/>
          <p:nvPr/>
        </p:nvSpPr>
        <p:spPr>
          <a:xfrm rot="10800000">
            <a:off x="7713842" y="-23526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04" name="Google Shape;304;p16"/>
          <p:cNvSpPr/>
          <p:nvPr/>
        </p:nvSpPr>
        <p:spPr>
          <a:xfrm flipH="1" rot="5400000">
            <a:off x="8626235" y="4902487"/>
            <a:ext cx="127703" cy="88904"/>
          </a:xfrm>
          <a:custGeom>
            <a:rect b="b" l="l" r="r" t="t"/>
            <a:pathLst>
              <a:path extrusionOk="0" h="3227" w="4443">
                <a:moveTo>
                  <a:pt x="2211" y="1"/>
                </a:moveTo>
                <a:cubicBezTo>
                  <a:pt x="1778" y="1"/>
                  <a:pt x="1375" y="174"/>
                  <a:pt x="1073" y="476"/>
                </a:cubicBezTo>
                <a:cubicBezTo>
                  <a:pt x="0" y="1549"/>
                  <a:pt x="883" y="3226"/>
                  <a:pt x="2186" y="3226"/>
                </a:cubicBezTo>
                <a:cubicBezTo>
                  <a:pt x="2388" y="3226"/>
                  <a:pt x="2599" y="3186"/>
                  <a:pt x="2815" y="3097"/>
                </a:cubicBezTo>
                <a:cubicBezTo>
                  <a:pt x="4443" y="2420"/>
                  <a:pt x="3968" y="15"/>
                  <a:pt x="22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6"/>
          <p:cNvSpPr/>
          <p:nvPr/>
        </p:nvSpPr>
        <p:spPr>
          <a:xfrm flipH="1" rot="5400000">
            <a:off x="8765499" y="4757475"/>
            <a:ext cx="127990" cy="88628"/>
          </a:xfrm>
          <a:custGeom>
            <a:rect b="b" l="l" r="r" t="t"/>
            <a:pathLst>
              <a:path extrusionOk="0" h="3217" w="4453">
                <a:moveTo>
                  <a:pt x="2206" y="1"/>
                </a:moveTo>
                <a:cubicBezTo>
                  <a:pt x="1789" y="1"/>
                  <a:pt x="1371" y="174"/>
                  <a:pt x="1083" y="476"/>
                </a:cubicBezTo>
                <a:cubicBezTo>
                  <a:pt x="1" y="1546"/>
                  <a:pt x="884" y="3217"/>
                  <a:pt x="2184" y="3217"/>
                </a:cubicBezTo>
                <a:cubicBezTo>
                  <a:pt x="2390" y="3217"/>
                  <a:pt x="2606" y="3175"/>
                  <a:pt x="2826" y="3083"/>
                </a:cubicBezTo>
                <a:cubicBezTo>
                  <a:pt x="4453" y="2420"/>
                  <a:pt x="3963" y="1"/>
                  <a:pt x="220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6"/>
          <p:cNvSpPr/>
          <p:nvPr/>
        </p:nvSpPr>
        <p:spPr>
          <a:xfrm flipH="1" rot="5400000">
            <a:off x="8917738" y="4607537"/>
            <a:ext cx="102496" cy="88518"/>
          </a:xfrm>
          <a:custGeom>
            <a:rect b="b" l="l" r="r" t="t"/>
            <a:pathLst>
              <a:path extrusionOk="0" h="3213" w="3566">
                <a:moveTo>
                  <a:pt x="1580" y="0"/>
                </a:moveTo>
                <a:cubicBezTo>
                  <a:pt x="1195" y="0"/>
                  <a:pt x="798" y="145"/>
                  <a:pt x="462" y="482"/>
                </a:cubicBezTo>
                <a:cubicBezTo>
                  <a:pt x="174" y="784"/>
                  <a:pt x="1" y="1188"/>
                  <a:pt x="1" y="1620"/>
                </a:cubicBezTo>
                <a:cubicBezTo>
                  <a:pt x="1" y="2629"/>
                  <a:pt x="812" y="3213"/>
                  <a:pt x="1623" y="3213"/>
                </a:cubicBezTo>
                <a:cubicBezTo>
                  <a:pt x="2213" y="3213"/>
                  <a:pt x="2804" y="2904"/>
                  <a:pt x="3083" y="2225"/>
                </a:cubicBezTo>
                <a:cubicBezTo>
                  <a:pt x="3565" y="1040"/>
                  <a:pt x="2612" y="0"/>
                  <a:pt x="15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6"/>
          <p:cNvSpPr/>
          <p:nvPr/>
        </p:nvSpPr>
        <p:spPr>
          <a:xfrm flipH="1" rot="5400000">
            <a:off x="8775411" y="4770936"/>
            <a:ext cx="380464" cy="364652"/>
          </a:xfrm>
          <a:custGeom>
            <a:rect b="b" l="l" r="r" t="t"/>
            <a:pathLst>
              <a:path extrusionOk="0" h="13236" w="13237">
                <a:moveTo>
                  <a:pt x="1" y="0"/>
                </a:moveTo>
                <a:lnTo>
                  <a:pt x="1" y="13235"/>
                </a:lnTo>
                <a:lnTo>
                  <a:pt x="13236" y="0"/>
                </a:lnTo>
                <a:lnTo>
                  <a:pt x="9766" y="0"/>
                </a:lnTo>
                <a:lnTo>
                  <a:pt x="5834" y="3946"/>
                </a:lnTo>
                <a:cubicBezTo>
                  <a:pt x="5590" y="4187"/>
                  <a:pt x="5318" y="4288"/>
                  <a:pt x="5057" y="4288"/>
                </a:cubicBezTo>
                <a:cubicBezTo>
                  <a:pt x="4195" y="4288"/>
                  <a:pt x="3457" y="3184"/>
                  <a:pt x="4264" y="2376"/>
                </a:cubicBezTo>
                <a:lnTo>
                  <a:pt x="5632" y="1008"/>
                </a:lnTo>
                <a:cubicBezTo>
                  <a:pt x="5920" y="720"/>
                  <a:pt x="6136" y="374"/>
                  <a:pt x="62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6"/>
          <p:cNvSpPr/>
          <p:nvPr/>
        </p:nvSpPr>
        <p:spPr>
          <a:xfrm flipH="1" rot="5400000">
            <a:off x="7878117" y="4216432"/>
            <a:ext cx="762539" cy="1091586"/>
          </a:xfrm>
          <a:custGeom>
            <a:rect b="b" l="l" r="r" t="t"/>
            <a:pathLst>
              <a:path extrusionOk="0" h="39622" w="26530">
                <a:moveTo>
                  <a:pt x="22016" y="1"/>
                </a:moveTo>
                <a:cubicBezTo>
                  <a:pt x="20972" y="1"/>
                  <a:pt x="19927" y="397"/>
                  <a:pt x="19127" y="1197"/>
                </a:cubicBezTo>
                <a:lnTo>
                  <a:pt x="4638" y="15700"/>
                </a:lnTo>
                <a:cubicBezTo>
                  <a:pt x="4425" y="15921"/>
                  <a:pt x="4134" y="16033"/>
                  <a:pt x="3841" y="16033"/>
                </a:cubicBezTo>
                <a:cubicBezTo>
                  <a:pt x="3600" y="16033"/>
                  <a:pt x="3357" y="15957"/>
                  <a:pt x="3155" y="15800"/>
                </a:cubicBezTo>
                <a:cubicBezTo>
                  <a:pt x="2665" y="15397"/>
                  <a:pt x="2637" y="14648"/>
                  <a:pt x="3083" y="14202"/>
                </a:cubicBezTo>
                <a:lnTo>
                  <a:pt x="4178" y="13093"/>
                </a:lnTo>
                <a:cubicBezTo>
                  <a:pt x="6050" y="11235"/>
                  <a:pt x="6194" y="8182"/>
                  <a:pt x="4394" y="6252"/>
                </a:cubicBezTo>
                <a:cubicBezTo>
                  <a:pt x="3461" y="5247"/>
                  <a:pt x="2160" y="4699"/>
                  <a:pt x="822" y="4699"/>
                </a:cubicBezTo>
                <a:cubicBezTo>
                  <a:pt x="549" y="4699"/>
                  <a:pt x="274" y="4722"/>
                  <a:pt x="1" y="4768"/>
                </a:cubicBezTo>
                <a:lnTo>
                  <a:pt x="1" y="33558"/>
                </a:lnTo>
                <a:cubicBezTo>
                  <a:pt x="332" y="33961"/>
                  <a:pt x="332" y="34538"/>
                  <a:pt x="1" y="34941"/>
                </a:cubicBezTo>
                <a:lnTo>
                  <a:pt x="1" y="39621"/>
                </a:lnTo>
                <a:lnTo>
                  <a:pt x="23980" y="15642"/>
                </a:lnTo>
                <a:cubicBezTo>
                  <a:pt x="24628" y="15008"/>
                  <a:pt x="24672" y="13971"/>
                  <a:pt x="24067" y="13294"/>
                </a:cubicBezTo>
                <a:cubicBezTo>
                  <a:pt x="23736" y="12949"/>
                  <a:pt x="23296" y="12776"/>
                  <a:pt x="22856" y="12776"/>
                </a:cubicBezTo>
                <a:cubicBezTo>
                  <a:pt x="22435" y="12776"/>
                  <a:pt x="22014" y="12934"/>
                  <a:pt x="21690" y="13251"/>
                </a:cubicBezTo>
                <a:lnTo>
                  <a:pt x="11955" y="23001"/>
                </a:lnTo>
                <a:cubicBezTo>
                  <a:pt x="11734" y="23222"/>
                  <a:pt x="11443" y="23335"/>
                  <a:pt x="11153" y="23335"/>
                </a:cubicBezTo>
                <a:cubicBezTo>
                  <a:pt x="10913" y="23335"/>
                  <a:pt x="10673" y="23259"/>
                  <a:pt x="10471" y="23102"/>
                </a:cubicBezTo>
                <a:cubicBezTo>
                  <a:pt x="9982" y="22699"/>
                  <a:pt x="9938" y="21950"/>
                  <a:pt x="10399" y="21504"/>
                </a:cubicBezTo>
                <a:lnTo>
                  <a:pt x="24844" y="7058"/>
                </a:lnTo>
                <a:cubicBezTo>
                  <a:pt x="26414" y="5489"/>
                  <a:pt x="26530" y="2925"/>
                  <a:pt x="25017" y="1312"/>
                </a:cubicBezTo>
                <a:cubicBezTo>
                  <a:pt x="24212" y="440"/>
                  <a:pt x="23115" y="1"/>
                  <a:pt x="2201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6"/>
          <p:cNvSpPr/>
          <p:nvPr/>
        </p:nvSpPr>
        <p:spPr>
          <a:xfrm flipH="1" rot="5400000">
            <a:off x="8888640" y="4247223"/>
            <a:ext cx="72057" cy="51408"/>
          </a:xfrm>
          <a:custGeom>
            <a:rect b="b" l="l" r="r" t="t"/>
            <a:pathLst>
              <a:path extrusionOk="0" h="1866" w="2507">
                <a:moveTo>
                  <a:pt x="1253" y="0"/>
                </a:moveTo>
                <a:cubicBezTo>
                  <a:pt x="418" y="0"/>
                  <a:pt x="0" y="1008"/>
                  <a:pt x="591" y="1584"/>
                </a:cubicBezTo>
                <a:cubicBezTo>
                  <a:pt x="771" y="1772"/>
                  <a:pt x="1009" y="1865"/>
                  <a:pt x="1248" y="1865"/>
                </a:cubicBezTo>
                <a:cubicBezTo>
                  <a:pt x="1487" y="1865"/>
                  <a:pt x="1729" y="1772"/>
                  <a:pt x="1916" y="1584"/>
                </a:cubicBezTo>
                <a:cubicBezTo>
                  <a:pt x="2506" y="994"/>
                  <a:pt x="2089" y="0"/>
                  <a:pt x="12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6"/>
          <p:cNvSpPr/>
          <p:nvPr/>
        </p:nvSpPr>
        <p:spPr>
          <a:xfrm flipH="1" rot="5400000">
            <a:off x="8807144" y="4333015"/>
            <a:ext cx="65418" cy="51215"/>
          </a:xfrm>
          <a:custGeom>
            <a:rect b="b" l="l" r="r" t="t"/>
            <a:pathLst>
              <a:path extrusionOk="0" h="1859" w="2276">
                <a:moveTo>
                  <a:pt x="1037" y="0"/>
                </a:moveTo>
                <a:cubicBezTo>
                  <a:pt x="778" y="0"/>
                  <a:pt x="548" y="101"/>
                  <a:pt x="375" y="274"/>
                </a:cubicBezTo>
                <a:cubicBezTo>
                  <a:pt x="0" y="634"/>
                  <a:pt x="0" y="1224"/>
                  <a:pt x="375" y="1599"/>
                </a:cubicBezTo>
                <a:cubicBezTo>
                  <a:pt x="555" y="1772"/>
                  <a:pt x="793" y="1858"/>
                  <a:pt x="1032" y="1858"/>
                </a:cubicBezTo>
                <a:cubicBezTo>
                  <a:pt x="1271" y="1858"/>
                  <a:pt x="1513" y="1772"/>
                  <a:pt x="1700" y="1599"/>
                </a:cubicBezTo>
                <a:cubicBezTo>
                  <a:pt x="2276" y="1008"/>
                  <a:pt x="1858" y="0"/>
                  <a:pt x="10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6"/>
          <p:cNvSpPr/>
          <p:nvPr/>
        </p:nvSpPr>
        <p:spPr>
          <a:xfrm flipH="1" rot="5400000">
            <a:off x="8469610" y="3858830"/>
            <a:ext cx="552000" cy="523753"/>
          </a:xfrm>
          <a:custGeom>
            <a:rect b="b" l="l" r="r" t="t"/>
            <a:pathLst>
              <a:path extrusionOk="0" h="19011" w="19205">
                <a:moveTo>
                  <a:pt x="18676" y="1"/>
                </a:moveTo>
                <a:cubicBezTo>
                  <a:pt x="18590" y="1"/>
                  <a:pt x="18501" y="34"/>
                  <a:pt x="18420" y="115"/>
                </a:cubicBezTo>
                <a:lnTo>
                  <a:pt x="144" y="18391"/>
                </a:lnTo>
                <a:cubicBezTo>
                  <a:pt x="0" y="18535"/>
                  <a:pt x="0" y="18765"/>
                  <a:pt x="144" y="18909"/>
                </a:cubicBezTo>
                <a:cubicBezTo>
                  <a:pt x="216" y="18981"/>
                  <a:pt x="317" y="19010"/>
                  <a:pt x="403" y="19010"/>
                </a:cubicBezTo>
                <a:cubicBezTo>
                  <a:pt x="504" y="19010"/>
                  <a:pt x="605" y="18981"/>
                  <a:pt x="663" y="18909"/>
                </a:cubicBezTo>
                <a:lnTo>
                  <a:pt x="18939" y="633"/>
                </a:lnTo>
                <a:cubicBezTo>
                  <a:pt x="19204" y="368"/>
                  <a:pt x="18960" y="1"/>
                  <a:pt x="186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6"/>
          <p:cNvSpPr/>
          <p:nvPr/>
        </p:nvSpPr>
        <p:spPr>
          <a:xfrm>
            <a:off x="1" y="1009075"/>
            <a:ext cx="303651" cy="422318"/>
          </a:xfrm>
          <a:custGeom>
            <a:rect b="b" l="l" r="r" t="t"/>
            <a:pathLst>
              <a:path extrusionOk="0" h="9737" w="7001">
                <a:moveTo>
                  <a:pt x="4042" y="0"/>
                </a:moveTo>
                <a:cubicBezTo>
                  <a:pt x="2700" y="0"/>
                  <a:pt x="1528" y="1116"/>
                  <a:pt x="1599" y="2564"/>
                </a:cubicBezTo>
                <a:cubicBezTo>
                  <a:pt x="1599" y="2651"/>
                  <a:pt x="1614" y="2752"/>
                  <a:pt x="1628" y="2838"/>
                </a:cubicBezTo>
                <a:lnTo>
                  <a:pt x="1643" y="2925"/>
                </a:lnTo>
                <a:cubicBezTo>
                  <a:pt x="1815" y="4005"/>
                  <a:pt x="1081" y="5013"/>
                  <a:pt x="1" y="5171"/>
                </a:cubicBezTo>
                <a:lnTo>
                  <a:pt x="1" y="9737"/>
                </a:lnTo>
                <a:cubicBezTo>
                  <a:pt x="246" y="9622"/>
                  <a:pt x="447" y="9463"/>
                  <a:pt x="634" y="9290"/>
                </a:cubicBezTo>
                <a:cubicBezTo>
                  <a:pt x="1124" y="8801"/>
                  <a:pt x="1383" y="8124"/>
                  <a:pt x="1354" y="7432"/>
                </a:cubicBezTo>
                <a:cubicBezTo>
                  <a:pt x="1340" y="7346"/>
                  <a:pt x="1340" y="7260"/>
                  <a:pt x="1326" y="7173"/>
                </a:cubicBezTo>
                <a:cubicBezTo>
                  <a:pt x="1311" y="7130"/>
                  <a:pt x="1297" y="7087"/>
                  <a:pt x="1297" y="7044"/>
                </a:cubicBezTo>
                <a:cubicBezTo>
                  <a:pt x="1111" y="5849"/>
                  <a:pt x="2062" y="4802"/>
                  <a:pt x="3226" y="4802"/>
                </a:cubicBezTo>
                <a:cubicBezTo>
                  <a:pt x="3326" y="4802"/>
                  <a:pt x="3427" y="4810"/>
                  <a:pt x="3529" y="4826"/>
                </a:cubicBezTo>
                <a:lnTo>
                  <a:pt x="3644" y="4840"/>
                </a:lnTo>
                <a:cubicBezTo>
                  <a:pt x="3731" y="4854"/>
                  <a:pt x="3817" y="4869"/>
                  <a:pt x="3904" y="4869"/>
                </a:cubicBezTo>
                <a:cubicBezTo>
                  <a:pt x="3953" y="4872"/>
                  <a:pt x="4003" y="4873"/>
                  <a:pt x="4053" y="4873"/>
                </a:cubicBezTo>
                <a:cubicBezTo>
                  <a:pt x="4691" y="4873"/>
                  <a:pt x="5307" y="4618"/>
                  <a:pt x="5761" y="4163"/>
                </a:cubicBezTo>
                <a:cubicBezTo>
                  <a:pt x="7000" y="2910"/>
                  <a:pt x="6554" y="793"/>
                  <a:pt x="4912" y="159"/>
                </a:cubicBezTo>
                <a:cubicBezTo>
                  <a:pt x="4621" y="51"/>
                  <a:pt x="4328" y="0"/>
                  <a:pt x="4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6"/>
          <p:cNvSpPr/>
          <p:nvPr/>
        </p:nvSpPr>
        <p:spPr>
          <a:xfrm>
            <a:off x="640875" y="0"/>
            <a:ext cx="796422" cy="636910"/>
          </a:xfrm>
          <a:custGeom>
            <a:rect b="b" l="l" r="r" t="t"/>
            <a:pathLst>
              <a:path extrusionOk="0" h="12889" w="16117">
                <a:moveTo>
                  <a:pt x="10097" y="0"/>
                </a:moveTo>
                <a:lnTo>
                  <a:pt x="879" y="9218"/>
                </a:lnTo>
                <a:cubicBezTo>
                  <a:pt x="58" y="10024"/>
                  <a:pt x="1" y="11335"/>
                  <a:pt x="764" y="12199"/>
                </a:cubicBezTo>
                <a:cubicBezTo>
                  <a:pt x="1186" y="12658"/>
                  <a:pt x="1765" y="12889"/>
                  <a:pt x="2343" y="12889"/>
                </a:cubicBezTo>
                <a:cubicBezTo>
                  <a:pt x="2889" y="12889"/>
                  <a:pt x="3434" y="12683"/>
                  <a:pt x="3846" y="12271"/>
                </a:cubicBezTo>
                <a:lnTo>
                  <a:pt x="1611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6"/>
          <p:cNvSpPr/>
          <p:nvPr/>
        </p:nvSpPr>
        <p:spPr>
          <a:xfrm>
            <a:off x="76654" y="0"/>
            <a:ext cx="719009" cy="636934"/>
          </a:xfrm>
          <a:custGeom>
            <a:rect b="b" l="l" r="r" t="t"/>
            <a:pathLst>
              <a:path extrusionOk="0" h="18105" w="20438">
                <a:moveTo>
                  <a:pt x="7346" y="0"/>
                </a:moveTo>
                <a:lnTo>
                  <a:pt x="6338" y="1008"/>
                </a:lnTo>
                <a:cubicBezTo>
                  <a:pt x="5344" y="2045"/>
                  <a:pt x="5373" y="3702"/>
                  <a:pt x="6381" y="4710"/>
                </a:cubicBezTo>
                <a:cubicBezTo>
                  <a:pt x="6901" y="5230"/>
                  <a:pt x="7582" y="5493"/>
                  <a:pt x="8264" y="5493"/>
                </a:cubicBezTo>
                <a:cubicBezTo>
                  <a:pt x="8922" y="5493"/>
                  <a:pt x="9580" y="5248"/>
                  <a:pt x="10097" y="4753"/>
                </a:cubicBezTo>
                <a:lnTo>
                  <a:pt x="13193" y="1671"/>
                </a:lnTo>
                <a:cubicBezTo>
                  <a:pt x="13290" y="1578"/>
                  <a:pt x="13397" y="1538"/>
                  <a:pt x="13499" y="1538"/>
                </a:cubicBezTo>
                <a:cubicBezTo>
                  <a:pt x="13838" y="1538"/>
                  <a:pt x="14126" y="1972"/>
                  <a:pt x="13827" y="2305"/>
                </a:cubicBezTo>
                <a:lnTo>
                  <a:pt x="692" y="15439"/>
                </a:lnTo>
                <a:cubicBezTo>
                  <a:pt x="30" y="16015"/>
                  <a:pt x="1" y="17038"/>
                  <a:pt x="620" y="17657"/>
                </a:cubicBezTo>
                <a:cubicBezTo>
                  <a:pt x="919" y="17956"/>
                  <a:pt x="1313" y="18104"/>
                  <a:pt x="1706" y="18104"/>
                </a:cubicBezTo>
                <a:cubicBezTo>
                  <a:pt x="2126" y="18104"/>
                  <a:pt x="2547" y="17935"/>
                  <a:pt x="2853" y="17600"/>
                </a:cubicBezTo>
                <a:lnTo>
                  <a:pt x="204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6"/>
          <p:cNvSpPr/>
          <p:nvPr/>
        </p:nvSpPr>
        <p:spPr>
          <a:xfrm>
            <a:off x="260562" y="839967"/>
            <a:ext cx="186805" cy="187456"/>
          </a:xfrm>
          <a:custGeom>
            <a:rect b="b" l="l" r="r" t="t"/>
            <a:pathLst>
              <a:path extrusionOk="0" h="4322" w="4307">
                <a:moveTo>
                  <a:pt x="2146" y="1"/>
                </a:moveTo>
                <a:cubicBezTo>
                  <a:pt x="965" y="1"/>
                  <a:pt x="0" y="966"/>
                  <a:pt x="0" y="2161"/>
                </a:cubicBezTo>
                <a:cubicBezTo>
                  <a:pt x="0" y="3356"/>
                  <a:pt x="965" y="4321"/>
                  <a:pt x="2146" y="4321"/>
                </a:cubicBezTo>
                <a:cubicBezTo>
                  <a:pt x="3341" y="4321"/>
                  <a:pt x="4306" y="3356"/>
                  <a:pt x="4306" y="2161"/>
                </a:cubicBezTo>
                <a:cubicBezTo>
                  <a:pt x="4306" y="966"/>
                  <a:pt x="3341" y="1"/>
                  <a:pt x="214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6"/>
          <p:cNvSpPr/>
          <p:nvPr/>
        </p:nvSpPr>
        <p:spPr>
          <a:xfrm>
            <a:off x="444814" y="722075"/>
            <a:ext cx="137491" cy="102966"/>
          </a:xfrm>
          <a:custGeom>
            <a:rect b="b" l="l" r="r" t="t"/>
            <a:pathLst>
              <a:path extrusionOk="0" h="2374" w="3170">
                <a:moveTo>
                  <a:pt x="1587" y="0"/>
                </a:moveTo>
                <a:cubicBezTo>
                  <a:pt x="1282" y="0"/>
                  <a:pt x="980" y="119"/>
                  <a:pt x="750" y="357"/>
                </a:cubicBezTo>
                <a:cubicBezTo>
                  <a:pt x="1" y="1091"/>
                  <a:pt x="534" y="2373"/>
                  <a:pt x="1585" y="2373"/>
                </a:cubicBezTo>
                <a:cubicBezTo>
                  <a:pt x="2651" y="2373"/>
                  <a:pt x="3169" y="1091"/>
                  <a:pt x="2435" y="357"/>
                </a:cubicBezTo>
                <a:cubicBezTo>
                  <a:pt x="2197" y="119"/>
                  <a:pt x="1891" y="0"/>
                  <a:pt x="15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6"/>
          <p:cNvSpPr/>
          <p:nvPr/>
        </p:nvSpPr>
        <p:spPr>
          <a:xfrm>
            <a:off x="188818" y="150300"/>
            <a:ext cx="658501" cy="636914"/>
          </a:xfrm>
          <a:custGeom>
            <a:rect b="b" l="l" r="r" t="t"/>
            <a:pathLst>
              <a:path extrusionOk="0" h="9275" w="9589">
                <a:moveTo>
                  <a:pt x="9066" y="0"/>
                </a:moveTo>
                <a:cubicBezTo>
                  <a:pt x="8979" y="0"/>
                  <a:pt x="8888" y="35"/>
                  <a:pt x="8806" y="116"/>
                </a:cubicBezTo>
                <a:lnTo>
                  <a:pt x="265" y="8642"/>
                </a:lnTo>
                <a:cubicBezTo>
                  <a:pt x="0" y="8908"/>
                  <a:pt x="244" y="9275"/>
                  <a:pt x="528" y="9275"/>
                </a:cubicBezTo>
                <a:cubicBezTo>
                  <a:pt x="614" y="9275"/>
                  <a:pt x="704" y="9241"/>
                  <a:pt x="784" y="9161"/>
                </a:cubicBezTo>
                <a:lnTo>
                  <a:pt x="9324" y="621"/>
                </a:lnTo>
                <a:cubicBezTo>
                  <a:pt x="9588" y="357"/>
                  <a:pt x="9348" y="0"/>
                  <a:pt x="90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itle and text 1">
  <p:cSld name="CUSTOM_5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"/>
          <p:cNvSpPr/>
          <p:nvPr/>
        </p:nvSpPr>
        <p:spPr>
          <a:xfrm rot="10800000">
            <a:off x="6626898" y="4360518"/>
            <a:ext cx="167177" cy="120774"/>
          </a:xfrm>
          <a:custGeom>
            <a:rect b="b" l="l" r="r" t="t"/>
            <a:pathLst>
              <a:path extrusionOk="0" h="3217" w="4453">
                <a:moveTo>
                  <a:pt x="2247" y="0"/>
                </a:moveTo>
                <a:cubicBezTo>
                  <a:pt x="490" y="0"/>
                  <a:pt x="1" y="2405"/>
                  <a:pt x="1628" y="3082"/>
                </a:cubicBezTo>
                <a:cubicBezTo>
                  <a:pt x="1848" y="3175"/>
                  <a:pt x="2064" y="3216"/>
                  <a:pt x="2269" y="3216"/>
                </a:cubicBezTo>
                <a:cubicBezTo>
                  <a:pt x="3569" y="3216"/>
                  <a:pt x="4453" y="1545"/>
                  <a:pt x="3371" y="476"/>
                </a:cubicBezTo>
                <a:cubicBezTo>
                  <a:pt x="3083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7"/>
          <p:cNvSpPr/>
          <p:nvPr/>
        </p:nvSpPr>
        <p:spPr>
          <a:xfrm rot="10800000">
            <a:off x="6512731" y="4475138"/>
            <a:ext cx="166726" cy="120774"/>
          </a:xfrm>
          <a:custGeom>
            <a:rect b="b" l="l" r="r" t="t"/>
            <a:pathLst>
              <a:path extrusionOk="0" h="3217" w="4441">
                <a:moveTo>
                  <a:pt x="2233" y="0"/>
                </a:moveTo>
                <a:cubicBezTo>
                  <a:pt x="491" y="0"/>
                  <a:pt x="1" y="2420"/>
                  <a:pt x="1628" y="3082"/>
                </a:cubicBezTo>
                <a:cubicBezTo>
                  <a:pt x="1848" y="3174"/>
                  <a:pt x="2064" y="3216"/>
                  <a:pt x="2269" y="3216"/>
                </a:cubicBezTo>
                <a:cubicBezTo>
                  <a:pt x="3566" y="3216"/>
                  <a:pt x="4441" y="1545"/>
                  <a:pt x="3371" y="475"/>
                </a:cubicBezTo>
                <a:cubicBezTo>
                  <a:pt x="3069" y="173"/>
                  <a:pt x="2665" y="0"/>
                  <a:pt x="2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7"/>
          <p:cNvSpPr/>
          <p:nvPr/>
        </p:nvSpPr>
        <p:spPr>
          <a:xfrm rot="10800000">
            <a:off x="6397174" y="4589946"/>
            <a:ext cx="166801" cy="120587"/>
          </a:xfrm>
          <a:custGeom>
            <a:rect b="b" l="l" r="r" t="t"/>
            <a:pathLst>
              <a:path extrusionOk="0" h="3212" w="4443">
                <a:moveTo>
                  <a:pt x="2186" y="1"/>
                </a:moveTo>
                <a:cubicBezTo>
                  <a:pt x="882" y="1"/>
                  <a:pt x="0" y="1678"/>
                  <a:pt x="1073" y="2751"/>
                </a:cubicBezTo>
                <a:cubicBezTo>
                  <a:pt x="1375" y="3053"/>
                  <a:pt x="1778" y="3212"/>
                  <a:pt x="2210" y="3212"/>
                </a:cubicBezTo>
                <a:cubicBezTo>
                  <a:pt x="3968" y="3212"/>
                  <a:pt x="4443" y="806"/>
                  <a:pt x="2815" y="129"/>
                </a:cubicBezTo>
                <a:cubicBezTo>
                  <a:pt x="2599" y="41"/>
                  <a:pt x="2387" y="1"/>
                  <a:pt x="21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7"/>
          <p:cNvSpPr/>
          <p:nvPr/>
        </p:nvSpPr>
        <p:spPr>
          <a:xfrm rot="10800000">
            <a:off x="7523415" y="4366636"/>
            <a:ext cx="94119" cy="69792"/>
          </a:xfrm>
          <a:custGeom>
            <a:rect b="b" l="l" r="r" t="t"/>
            <a:pathLst>
              <a:path extrusionOk="0" h="1859" w="2507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2"/>
                  <a:pt x="1016" y="1859"/>
                  <a:pt x="1253" y="1859"/>
                </a:cubicBezTo>
                <a:cubicBezTo>
                  <a:pt x="1491" y="1859"/>
                  <a:pt x="1729" y="1772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7"/>
          <p:cNvSpPr/>
          <p:nvPr/>
        </p:nvSpPr>
        <p:spPr>
          <a:xfrm rot="10800000">
            <a:off x="7396897" y="4492745"/>
            <a:ext cx="94119" cy="70204"/>
          </a:xfrm>
          <a:custGeom>
            <a:rect b="b" l="l" r="r" t="t"/>
            <a:pathLst>
              <a:path extrusionOk="0" h="1870" w="2507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9"/>
                  <a:pt x="1019" y="1869"/>
                  <a:pt x="1259" y="1869"/>
                </a:cubicBezTo>
                <a:cubicBezTo>
                  <a:pt x="1498" y="1869"/>
                  <a:pt x="1736" y="1779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7"/>
          <p:cNvSpPr/>
          <p:nvPr/>
        </p:nvSpPr>
        <p:spPr>
          <a:xfrm rot="10800000">
            <a:off x="7279013" y="4618891"/>
            <a:ext cx="80604" cy="70054"/>
          </a:xfrm>
          <a:custGeom>
            <a:rect b="b" l="l" r="r" t="t"/>
            <a:pathLst>
              <a:path extrusionOk="0" h="1866" w="2147">
                <a:moveTo>
                  <a:pt x="1124" y="1"/>
                </a:moveTo>
                <a:cubicBezTo>
                  <a:pt x="461" y="1"/>
                  <a:pt x="0" y="678"/>
                  <a:pt x="259" y="1283"/>
                </a:cubicBezTo>
                <a:cubicBezTo>
                  <a:pt x="417" y="1659"/>
                  <a:pt x="772" y="1866"/>
                  <a:pt x="1133" y="1866"/>
                </a:cubicBezTo>
                <a:cubicBezTo>
                  <a:pt x="1365" y="1866"/>
                  <a:pt x="1600" y="1780"/>
                  <a:pt x="1786" y="1600"/>
                </a:cubicBezTo>
                <a:cubicBezTo>
                  <a:pt x="2146" y="1225"/>
                  <a:pt x="2146" y="635"/>
                  <a:pt x="1786" y="275"/>
                </a:cubicBezTo>
                <a:cubicBezTo>
                  <a:pt x="1613" y="102"/>
                  <a:pt x="1368" y="1"/>
                  <a:pt x="11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7"/>
          <p:cNvSpPr/>
          <p:nvPr/>
        </p:nvSpPr>
        <p:spPr>
          <a:xfrm rot="10800000">
            <a:off x="7143859" y="4745675"/>
            <a:ext cx="94119" cy="70317"/>
          </a:xfrm>
          <a:custGeom>
            <a:rect b="b" l="l" r="r" t="t"/>
            <a:pathLst>
              <a:path extrusionOk="0" h="1873" w="2507">
                <a:moveTo>
                  <a:pt x="1254" y="0"/>
                </a:moveTo>
                <a:cubicBezTo>
                  <a:pt x="418" y="0"/>
                  <a:pt x="1" y="1023"/>
                  <a:pt x="591" y="1613"/>
                </a:cubicBezTo>
                <a:cubicBezTo>
                  <a:pt x="778" y="1786"/>
                  <a:pt x="1016" y="1873"/>
                  <a:pt x="1254" y="1873"/>
                </a:cubicBezTo>
                <a:cubicBezTo>
                  <a:pt x="1491" y="1873"/>
                  <a:pt x="1729" y="1786"/>
                  <a:pt x="1916" y="1613"/>
                </a:cubicBezTo>
                <a:cubicBezTo>
                  <a:pt x="2507" y="1023"/>
                  <a:pt x="2089" y="0"/>
                  <a:pt x="12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7"/>
          <p:cNvSpPr/>
          <p:nvPr/>
        </p:nvSpPr>
        <p:spPr>
          <a:xfrm rot="10800000">
            <a:off x="7267150" y="4014784"/>
            <a:ext cx="317947" cy="297674"/>
          </a:xfrm>
          <a:custGeom>
            <a:rect b="b" l="l" r="r" t="t"/>
            <a:pathLst>
              <a:path extrusionOk="0" h="7929" w="8469">
                <a:moveTo>
                  <a:pt x="5380" y="0"/>
                </a:moveTo>
                <a:cubicBezTo>
                  <a:pt x="4668" y="0"/>
                  <a:pt x="3957" y="267"/>
                  <a:pt x="3414" y="803"/>
                </a:cubicBezTo>
                <a:lnTo>
                  <a:pt x="1095" y="3122"/>
                </a:lnTo>
                <a:cubicBezTo>
                  <a:pt x="1" y="4217"/>
                  <a:pt x="1" y="6002"/>
                  <a:pt x="1095" y="7097"/>
                </a:cubicBezTo>
                <a:cubicBezTo>
                  <a:pt x="1642" y="7651"/>
                  <a:pt x="2362" y="7929"/>
                  <a:pt x="3084" y="7929"/>
                </a:cubicBezTo>
                <a:cubicBezTo>
                  <a:pt x="3806" y="7929"/>
                  <a:pt x="4530" y="7651"/>
                  <a:pt x="5084" y="7097"/>
                </a:cubicBezTo>
                <a:lnTo>
                  <a:pt x="7389" y="4793"/>
                </a:lnTo>
                <a:cubicBezTo>
                  <a:pt x="8469" y="3684"/>
                  <a:pt x="8455" y="1912"/>
                  <a:pt x="7374" y="818"/>
                </a:cubicBezTo>
                <a:cubicBezTo>
                  <a:pt x="6823" y="274"/>
                  <a:pt x="6101" y="0"/>
                  <a:pt x="53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7"/>
          <p:cNvSpPr/>
          <p:nvPr/>
        </p:nvSpPr>
        <p:spPr>
          <a:xfrm rot="10800000">
            <a:off x="7579129" y="3799433"/>
            <a:ext cx="211439" cy="211439"/>
          </a:xfrm>
          <a:custGeom>
            <a:rect b="b" l="l" r="r" t="t"/>
            <a:pathLst>
              <a:path extrusionOk="0" h="5632" w="5632">
                <a:moveTo>
                  <a:pt x="2824" y="0"/>
                </a:moveTo>
                <a:cubicBezTo>
                  <a:pt x="1268" y="0"/>
                  <a:pt x="1" y="1253"/>
                  <a:pt x="1" y="2823"/>
                </a:cubicBezTo>
                <a:cubicBezTo>
                  <a:pt x="1" y="4378"/>
                  <a:pt x="1268" y="5631"/>
                  <a:pt x="2824" y="5631"/>
                </a:cubicBezTo>
                <a:cubicBezTo>
                  <a:pt x="4379" y="5631"/>
                  <a:pt x="5632" y="4378"/>
                  <a:pt x="5632" y="2823"/>
                </a:cubicBezTo>
                <a:cubicBezTo>
                  <a:pt x="5632" y="1253"/>
                  <a:pt x="4379" y="0"/>
                  <a:pt x="28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7"/>
          <p:cNvSpPr/>
          <p:nvPr/>
        </p:nvSpPr>
        <p:spPr>
          <a:xfrm rot="10800000">
            <a:off x="3932968" y="1929872"/>
            <a:ext cx="585513" cy="574175"/>
          </a:xfrm>
          <a:custGeom>
            <a:rect b="b" l="l" r="r" t="t"/>
            <a:pathLst>
              <a:path extrusionOk="0" h="15294" w="15596">
                <a:moveTo>
                  <a:pt x="15067" y="1"/>
                </a:moveTo>
                <a:cubicBezTo>
                  <a:pt x="14981" y="1"/>
                  <a:pt x="14892" y="34"/>
                  <a:pt x="14811" y="115"/>
                </a:cubicBezTo>
                <a:lnTo>
                  <a:pt x="265" y="14661"/>
                </a:lnTo>
                <a:cubicBezTo>
                  <a:pt x="0" y="14926"/>
                  <a:pt x="244" y="15293"/>
                  <a:pt x="528" y="15293"/>
                </a:cubicBezTo>
                <a:cubicBezTo>
                  <a:pt x="614" y="15293"/>
                  <a:pt x="704" y="15260"/>
                  <a:pt x="784" y="15179"/>
                </a:cubicBezTo>
                <a:lnTo>
                  <a:pt x="15330" y="633"/>
                </a:lnTo>
                <a:cubicBezTo>
                  <a:pt x="15595" y="368"/>
                  <a:pt x="15351" y="1"/>
                  <a:pt x="150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7"/>
          <p:cNvSpPr/>
          <p:nvPr/>
        </p:nvSpPr>
        <p:spPr>
          <a:xfrm rot="10800000">
            <a:off x="3932977" y="1371481"/>
            <a:ext cx="1989346" cy="1930743"/>
          </a:xfrm>
          <a:custGeom>
            <a:rect b="b" l="l" r="r" t="t"/>
            <a:pathLst>
              <a:path extrusionOk="0" h="26425" w="27228">
                <a:moveTo>
                  <a:pt x="23632" y="1"/>
                </a:moveTo>
                <a:cubicBezTo>
                  <a:pt x="23576" y="1"/>
                  <a:pt x="23519" y="3"/>
                  <a:pt x="23461" y="8"/>
                </a:cubicBezTo>
                <a:lnTo>
                  <a:pt x="23432" y="8"/>
                </a:lnTo>
                <a:cubicBezTo>
                  <a:pt x="23015" y="37"/>
                  <a:pt x="22611" y="224"/>
                  <a:pt x="22323" y="527"/>
                </a:cubicBezTo>
                <a:lnTo>
                  <a:pt x="548" y="22504"/>
                </a:lnTo>
                <a:cubicBezTo>
                  <a:pt x="187" y="22864"/>
                  <a:pt x="0" y="23368"/>
                  <a:pt x="43" y="23873"/>
                </a:cubicBezTo>
                <a:cubicBezTo>
                  <a:pt x="129" y="24858"/>
                  <a:pt x="955" y="25469"/>
                  <a:pt x="1810" y="25469"/>
                </a:cubicBezTo>
                <a:cubicBezTo>
                  <a:pt x="2255" y="25469"/>
                  <a:pt x="2708" y="25303"/>
                  <a:pt x="3068" y="24938"/>
                </a:cubicBezTo>
                <a:lnTo>
                  <a:pt x="5444" y="22548"/>
                </a:lnTo>
                <a:cubicBezTo>
                  <a:pt x="5598" y="22394"/>
                  <a:pt x="5801" y="22318"/>
                  <a:pt x="6003" y="22318"/>
                </a:cubicBezTo>
                <a:cubicBezTo>
                  <a:pt x="6179" y="22318"/>
                  <a:pt x="6355" y="22376"/>
                  <a:pt x="6496" y="22490"/>
                </a:cubicBezTo>
                <a:cubicBezTo>
                  <a:pt x="6841" y="22778"/>
                  <a:pt x="6870" y="23296"/>
                  <a:pt x="6553" y="23613"/>
                </a:cubicBezTo>
                <a:lnTo>
                  <a:pt x="6193" y="23973"/>
                </a:lnTo>
                <a:cubicBezTo>
                  <a:pt x="5891" y="24276"/>
                  <a:pt x="5747" y="24679"/>
                  <a:pt x="5775" y="25111"/>
                </a:cubicBezTo>
                <a:cubicBezTo>
                  <a:pt x="5861" y="25918"/>
                  <a:pt x="6547" y="26425"/>
                  <a:pt x="7252" y="26425"/>
                </a:cubicBezTo>
                <a:cubicBezTo>
                  <a:pt x="7617" y="26425"/>
                  <a:pt x="7987" y="26289"/>
                  <a:pt x="8281" y="25990"/>
                </a:cubicBezTo>
                <a:lnTo>
                  <a:pt x="26327" y="7785"/>
                </a:lnTo>
                <a:cubicBezTo>
                  <a:pt x="27228" y="6871"/>
                  <a:pt x="26556" y="5344"/>
                  <a:pt x="25311" y="5344"/>
                </a:cubicBezTo>
                <a:cubicBezTo>
                  <a:pt x="25262" y="5344"/>
                  <a:pt x="25212" y="5347"/>
                  <a:pt x="25161" y="5351"/>
                </a:cubicBezTo>
                <a:lnTo>
                  <a:pt x="25132" y="5351"/>
                </a:lnTo>
                <a:cubicBezTo>
                  <a:pt x="24786" y="5380"/>
                  <a:pt x="24469" y="5524"/>
                  <a:pt x="24224" y="5769"/>
                </a:cubicBezTo>
                <a:lnTo>
                  <a:pt x="23288" y="6705"/>
                </a:lnTo>
                <a:cubicBezTo>
                  <a:pt x="23133" y="6861"/>
                  <a:pt x="22931" y="6941"/>
                  <a:pt x="22731" y="6941"/>
                </a:cubicBezTo>
                <a:cubicBezTo>
                  <a:pt x="22561" y="6941"/>
                  <a:pt x="22391" y="6882"/>
                  <a:pt x="22251" y="6763"/>
                </a:cubicBezTo>
                <a:cubicBezTo>
                  <a:pt x="21906" y="6475"/>
                  <a:pt x="21877" y="5971"/>
                  <a:pt x="22194" y="5654"/>
                </a:cubicBezTo>
                <a:lnTo>
                  <a:pt x="24873" y="2961"/>
                </a:lnTo>
                <a:cubicBezTo>
                  <a:pt x="25984" y="1836"/>
                  <a:pt x="25153" y="1"/>
                  <a:pt x="236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7"/>
          <p:cNvSpPr/>
          <p:nvPr/>
        </p:nvSpPr>
        <p:spPr>
          <a:xfrm rot="10800000">
            <a:off x="4774347" y="507805"/>
            <a:ext cx="1486458" cy="1742685"/>
          </a:xfrm>
          <a:custGeom>
            <a:rect b="b" l="l" r="r" t="t"/>
            <a:pathLst>
              <a:path extrusionOk="0" h="28756" w="24528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7"/>
          <p:cNvSpPr/>
          <p:nvPr/>
        </p:nvSpPr>
        <p:spPr>
          <a:xfrm rot="10800000">
            <a:off x="6406546" y="459550"/>
            <a:ext cx="794154" cy="703800"/>
          </a:xfrm>
          <a:custGeom>
            <a:rect b="b" l="l" r="r" t="t"/>
            <a:pathLst>
              <a:path extrusionOk="0" h="10000" w="11285">
                <a:moveTo>
                  <a:pt x="8388" y="0"/>
                </a:moveTo>
                <a:cubicBezTo>
                  <a:pt x="7775" y="0"/>
                  <a:pt x="7153" y="231"/>
                  <a:pt x="6664" y="720"/>
                </a:cubicBezTo>
                <a:cubicBezTo>
                  <a:pt x="6174" y="1195"/>
                  <a:pt x="5930" y="1872"/>
                  <a:pt x="5958" y="2563"/>
                </a:cubicBezTo>
                <a:cubicBezTo>
                  <a:pt x="5958" y="2650"/>
                  <a:pt x="5973" y="2751"/>
                  <a:pt x="5987" y="2837"/>
                </a:cubicBezTo>
                <a:cubicBezTo>
                  <a:pt x="6002" y="2866"/>
                  <a:pt x="6002" y="2895"/>
                  <a:pt x="6002" y="2924"/>
                </a:cubicBezTo>
                <a:cubicBezTo>
                  <a:pt x="6201" y="4132"/>
                  <a:pt x="5249" y="5194"/>
                  <a:pt x="4072" y="5194"/>
                </a:cubicBezTo>
                <a:cubicBezTo>
                  <a:pt x="3972" y="5194"/>
                  <a:pt x="3871" y="5186"/>
                  <a:pt x="3769" y="5170"/>
                </a:cubicBezTo>
                <a:lnTo>
                  <a:pt x="3668" y="5156"/>
                </a:lnTo>
                <a:cubicBezTo>
                  <a:pt x="3582" y="5141"/>
                  <a:pt x="3496" y="5127"/>
                  <a:pt x="3395" y="5127"/>
                </a:cubicBezTo>
                <a:cubicBezTo>
                  <a:pt x="3349" y="5125"/>
                  <a:pt x="3303" y="5123"/>
                  <a:pt x="3258" y="5123"/>
                </a:cubicBezTo>
                <a:cubicBezTo>
                  <a:pt x="1128" y="5123"/>
                  <a:pt x="0" y="7738"/>
                  <a:pt x="1551" y="9275"/>
                </a:cubicBezTo>
                <a:cubicBezTo>
                  <a:pt x="2052" y="9776"/>
                  <a:pt x="2665" y="9999"/>
                  <a:pt x="3264" y="9999"/>
                </a:cubicBezTo>
                <a:cubicBezTo>
                  <a:pt x="4558" y="9999"/>
                  <a:pt x="5792" y="8958"/>
                  <a:pt x="5713" y="7431"/>
                </a:cubicBezTo>
                <a:cubicBezTo>
                  <a:pt x="5699" y="7345"/>
                  <a:pt x="5699" y="7259"/>
                  <a:pt x="5685" y="7172"/>
                </a:cubicBezTo>
                <a:cubicBezTo>
                  <a:pt x="5685" y="7129"/>
                  <a:pt x="5656" y="7086"/>
                  <a:pt x="5656" y="7043"/>
                </a:cubicBezTo>
                <a:cubicBezTo>
                  <a:pt x="5470" y="5848"/>
                  <a:pt x="6421" y="4801"/>
                  <a:pt x="7585" y="4801"/>
                </a:cubicBezTo>
                <a:cubicBezTo>
                  <a:pt x="7685" y="4801"/>
                  <a:pt x="7786" y="4809"/>
                  <a:pt x="7888" y="4825"/>
                </a:cubicBezTo>
                <a:lnTo>
                  <a:pt x="8003" y="4839"/>
                </a:lnTo>
                <a:cubicBezTo>
                  <a:pt x="8090" y="4853"/>
                  <a:pt x="8176" y="4868"/>
                  <a:pt x="8263" y="4868"/>
                </a:cubicBezTo>
                <a:cubicBezTo>
                  <a:pt x="8311" y="4871"/>
                  <a:pt x="8359" y="4872"/>
                  <a:pt x="8407" y="4872"/>
                </a:cubicBezTo>
                <a:cubicBezTo>
                  <a:pt x="10089" y="4872"/>
                  <a:pt x="11284" y="3166"/>
                  <a:pt x="10668" y="1570"/>
                </a:cubicBezTo>
                <a:cubicBezTo>
                  <a:pt x="10282" y="560"/>
                  <a:pt x="9345" y="0"/>
                  <a:pt x="83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7"/>
          <p:cNvSpPr/>
          <p:nvPr/>
        </p:nvSpPr>
        <p:spPr>
          <a:xfrm>
            <a:off x="7077397" y="1771805"/>
            <a:ext cx="1486458" cy="1742685"/>
          </a:xfrm>
          <a:custGeom>
            <a:rect b="b" l="l" r="r" t="t"/>
            <a:pathLst>
              <a:path extrusionOk="0" h="28756" w="24528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7"/>
          <p:cNvSpPr/>
          <p:nvPr/>
        </p:nvSpPr>
        <p:spPr>
          <a:xfrm rot="10800000">
            <a:off x="4910956" y="1316011"/>
            <a:ext cx="3090471" cy="2781034"/>
          </a:xfrm>
          <a:custGeom>
            <a:rect b="b" l="l" r="r" t="t"/>
            <a:pathLst>
              <a:path extrusionOk="0" h="44509" w="48867">
                <a:moveTo>
                  <a:pt x="40931" y="0"/>
                </a:moveTo>
                <a:cubicBezTo>
                  <a:pt x="40538" y="0"/>
                  <a:pt x="40146" y="148"/>
                  <a:pt x="39851" y="443"/>
                </a:cubicBezTo>
                <a:lnTo>
                  <a:pt x="29625" y="10668"/>
                </a:lnTo>
                <a:cubicBezTo>
                  <a:pt x="29481" y="10813"/>
                  <a:pt x="29294" y="10885"/>
                  <a:pt x="29107" y="10885"/>
                </a:cubicBezTo>
                <a:cubicBezTo>
                  <a:pt x="28919" y="10885"/>
                  <a:pt x="28732" y="10813"/>
                  <a:pt x="28588" y="10668"/>
                </a:cubicBezTo>
                <a:cubicBezTo>
                  <a:pt x="28300" y="10380"/>
                  <a:pt x="28300" y="9905"/>
                  <a:pt x="28588" y="9617"/>
                </a:cubicBezTo>
                <a:lnTo>
                  <a:pt x="29856" y="8350"/>
                </a:lnTo>
                <a:cubicBezTo>
                  <a:pt x="30331" y="7874"/>
                  <a:pt x="30360" y="7111"/>
                  <a:pt x="29913" y="6607"/>
                </a:cubicBezTo>
                <a:cubicBezTo>
                  <a:pt x="29679" y="6351"/>
                  <a:pt x="29357" y="6225"/>
                  <a:pt x="29033" y="6225"/>
                </a:cubicBezTo>
                <a:cubicBezTo>
                  <a:pt x="28719" y="6225"/>
                  <a:pt x="28405" y="6344"/>
                  <a:pt x="28170" y="6578"/>
                </a:cubicBezTo>
                <a:lnTo>
                  <a:pt x="504" y="34245"/>
                </a:lnTo>
                <a:cubicBezTo>
                  <a:pt x="29" y="34720"/>
                  <a:pt x="0" y="35469"/>
                  <a:pt x="447" y="35973"/>
                </a:cubicBezTo>
                <a:cubicBezTo>
                  <a:pt x="691" y="36240"/>
                  <a:pt x="1019" y="36373"/>
                  <a:pt x="1347" y="36373"/>
                </a:cubicBezTo>
                <a:cubicBezTo>
                  <a:pt x="1657" y="36373"/>
                  <a:pt x="1966" y="36254"/>
                  <a:pt x="2204" y="36016"/>
                </a:cubicBezTo>
                <a:lnTo>
                  <a:pt x="12847" y="25373"/>
                </a:lnTo>
                <a:cubicBezTo>
                  <a:pt x="13008" y="25208"/>
                  <a:pt x="13190" y="25139"/>
                  <a:pt x="13363" y="25139"/>
                </a:cubicBezTo>
                <a:cubicBezTo>
                  <a:pt x="13933" y="25139"/>
                  <a:pt x="14424" y="25880"/>
                  <a:pt x="13884" y="26410"/>
                </a:cubicBezTo>
                <a:lnTo>
                  <a:pt x="13308" y="26986"/>
                </a:lnTo>
                <a:cubicBezTo>
                  <a:pt x="12717" y="27591"/>
                  <a:pt x="12717" y="28556"/>
                  <a:pt x="13308" y="29146"/>
                </a:cubicBezTo>
                <a:cubicBezTo>
                  <a:pt x="13610" y="29442"/>
                  <a:pt x="14002" y="29589"/>
                  <a:pt x="14393" y="29589"/>
                </a:cubicBezTo>
                <a:cubicBezTo>
                  <a:pt x="14784" y="29589"/>
                  <a:pt x="15173" y="29442"/>
                  <a:pt x="15468" y="29146"/>
                </a:cubicBezTo>
                <a:lnTo>
                  <a:pt x="20120" y="24494"/>
                </a:lnTo>
                <a:cubicBezTo>
                  <a:pt x="20295" y="24332"/>
                  <a:pt x="20487" y="24263"/>
                  <a:pt x="20672" y="24263"/>
                </a:cubicBezTo>
                <a:cubicBezTo>
                  <a:pt x="21305" y="24263"/>
                  <a:pt x="21844" y="25073"/>
                  <a:pt x="21286" y="25675"/>
                </a:cubicBezTo>
                <a:lnTo>
                  <a:pt x="11234" y="35728"/>
                </a:lnTo>
                <a:cubicBezTo>
                  <a:pt x="10413" y="36535"/>
                  <a:pt x="10355" y="37845"/>
                  <a:pt x="11118" y="38709"/>
                </a:cubicBezTo>
                <a:cubicBezTo>
                  <a:pt x="11541" y="39169"/>
                  <a:pt x="12116" y="39399"/>
                  <a:pt x="12692" y="39399"/>
                </a:cubicBezTo>
                <a:cubicBezTo>
                  <a:pt x="13236" y="39399"/>
                  <a:pt x="13781" y="39194"/>
                  <a:pt x="14201" y="38781"/>
                </a:cubicBezTo>
                <a:lnTo>
                  <a:pt x="28891" y="24091"/>
                </a:lnTo>
                <a:cubicBezTo>
                  <a:pt x="29061" y="23921"/>
                  <a:pt x="29251" y="23850"/>
                  <a:pt x="29433" y="23850"/>
                </a:cubicBezTo>
                <a:cubicBezTo>
                  <a:pt x="30040" y="23850"/>
                  <a:pt x="30564" y="24636"/>
                  <a:pt x="30000" y="25200"/>
                </a:cubicBezTo>
                <a:lnTo>
                  <a:pt x="27695" y="27519"/>
                </a:lnTo>
                <a:cubicBezTo>
                  <a:pt x="26673" y="28556"/>
                  <a:pt x="26673" y="30226"/>
                  <a:pt x="27695" y="31249"/>
                </a:cubicBezTo>
                <a:cubicBezTo>
                  <a:pt x="28216" y="31769"/>
                  <a:pt x="28895" y="32029"/>
                  <a:pt x="29575" y="32029"/>
                </a:cubicBezTo>
                <a:cubicBezTo>
                  <a:pt x="30249" y="32029"/>
                  <a:pt x="30923" y="31773"/>
                  <a:pt x="31440" y="31263"/>
                </a:cubicBezTo>
                <a:lnTo>
                  <a:pt x="34536" y="28181"/>
                </a:lnTo>
                <a:cubicBezTo>
                  <a:pt x="34633" y="28088"/>
                  <a:pt x="34739" y="28049"/>
                  <a:pt x="34841" y="28049"/>
                </a:cubicBezTo>
                <a:cubicBezTo>
                  <a:pt x="35181" y="28049"/>
                  <a:pt x="35469" y="28483"/>
                  <a:pt x="35170" y="28815"/>
                </a:cubicBezTo>
                <a:lnTo>
                  <a:pt x="22035" y="41935"/>
                </a:lnTo>
                <a:cubicBezTo>
                  <a:pt x="21474" y="42540"/>
                  <a:pt x="21488" y="43476"/>
                  <a:pt x="22064" y="44067"/>
                </a:cubicBezTo>
                <a:cubicBezTo>
                  <a:pt x="22365" y="44360"/>
                  <a:pt x="22755" y="44508"/>
                  <a:pt x="23146" y="44508"/>
                </a:cubicBezTo>
                <a:cubicBezTo>
                  <a:pt x="23522" y="44508"/>
                  <a:pt x="23899" y="44371"/>
                  <a:pt x="24196" y="44096"/>
                </a:cubicBezTo>
                <a:lnTo>
                  <a:pt x="46346" y="21945"/>
                </a:lnTo>
                <a:cubicBezTo>
                  <a:pt x="46879" y="21340"/>
                  <a:pt x="46864" y="20419"/>
                  <a:pt x="46288" y="19843"/>
                </a:cubicBezTo>
                <a:cubicBezTo>
                  <a:pt x="45989" y="19551"/>
                  <a:pt x="45596" y="19403"/>
                  <a:pt x="45203" y="19403"/>
                </a:cubicBezTo>
                <a:cubicBezTo>
                  <a:pt x="44840" y="19403"/>
                  <a:pt x="44476" y="19529"/>
                  <a:pt x="44186" y="19785"/>
                </a:cubicBezTo>
                <a:lnTo>
                  <a:pt x="43005" y="20966"/>
                </a:lnTo>
                <a:cubicBezTo>
                  <a:pt x="42906" y="21071"/>
                  <a:pt x="42795" y="21115"/>
                  <a:pt x="42687" y="21115"/>
                </a:cubicBezTo>
                <a:cubicBezTo>
                  <a:pt x="42337" y="21115"/>
                  <a:pt x="42029" y="20652"/>
                  <a:pt x="42371" y="20332"/>
                </a:cubicBezTo>
                <a:lnTo>
                  <a:pt x="47786" y="14917"/>
                </a:lnTo>
                <a:cubicBezTo>
                  <a:pt x="48837" y="13866"/>
                  <a:pt x="48866" y="12109"/>
                  <a:pt x="47800" y="11086"/>
                </a:cubicBezTo>
                <a:cubicBezTo>
                  <a:pt x="47287" y="10587"/>
                  <a:pt x="46623" y="10339"/>
                  <a:pt x="45959" y="10339"/>
                </a:cubicBezTo>
                <a:cubicBezTo>
                  <a:pt x="45280" y="10339"/>
                  <a:pt x="44601" y="10598"/>
                  <a:pt x="44085" y="11115"/>
                </a:cubicBezTo>
                <a:lnTo>
                  <a:pt x="36380" y="18820"/>
                </a:lnTo>
                <a:cubicBezTo>
                  <a:pt x="36205" y="19012"/>
                  <a:pt x="36006" y="19091"/>
                  <a:pt x="35814" y="19091"/>
                </a:cubicBezTo>
                <a:cubicBezTo>
                  <a:pt x="35196" y="19091"/>
                  <a:pt x="34656" y="18271"/>
                  <a:pt x="35271" y="17711"/>
                </a:cubicBezTo>
                <a:lnTo>
                  <a:pt x="35602" y="17380"/>
                </a:lnTo>
                <a:cubicBezTo>
                  <a:pt x="36423" y="16573"/>
                  <a:pt x="36480" y="15263"/>
                  <a:pt x="35717" y="14399"/>
                </a:cubicBezTo>
                <a:cubicBezTo>
                  <a:pt x="35293" y="13938"/>
                  <a:pt x="34712" y="13703"/>
                  <a:pt x="34132" y="13703"/>
                </a:cubicBezTo>
                <a:cubicBezTo>
                  <a:pt x="33588" y="13703"/>
                  <a:pt x="33046" y="13909"/>
                  <a:pt x="32635" y="14327"/>
                </a:cubicBezTo>
                <a:lnTo>
                  <a:pt x="28718" y="18244"/>
                </a:lnTo>
                <a:cubicBezTo>
                  <a:pt x="28538" y="18408"/>
                  <a:pt x="28341" y="18477"/>
                  <a:pt x="28154" y="18477"/>
                </a:cubicBezTo>
                <a:cubicBezTo>
                  <a:pt x="27516" y="18477"/>
                  <a:pt x="26980" y="17678"/>
                  <a:pt x="27537" y="17077"/>
                </a:cubicBezTo>
                <a:lnTo>
                  <a:pt x="42011" y="2603"/>
                </a:lnTo>
                <a:cubicBezTo>
                  <a:pt x="42601" y="2013"/>
                  <a:pt x="42601" y="1048"/>
                  <a:pt x="42011" y="443"/>
                </a:cubicBezTo>
                <a:cubicBezTo>
                  <a:pt x="41716" y="148"/>
                  <a:pt x="41323" y="0"/>
                  <a:pt x="409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7"/>
          <p:cNvSpPr/>
          <p:nvPr/>
        </p:nvSpPr>
        <p:spPr>
          <a:xfrm rot="10800000">
            <a:off x="4518487" y="3951205"/>
            <a:ext cx="454587" cy="445750"/>
          </a:xfrm>
          <a:custGeom>
            <a:rect b="b" l="l" r="r" t="t"/>
            <a:pathLst>
              <a:path extrusionOk="0" h="7134" w="7188">
                <a:moveTo>
                  <a:pt x="6899" y="1"/>
                </a:moveTo>
                <a:cubicBezTo>
                  <a:pt x="6831" y="1"/>
                  <a:pt x="6763" y="29"/>
                  <a:pt x="6712" y="87"/>
                </a:cubicBezTo>
                <a:lnTo>
                  <a:pt x="102" y="6683"/>
                </a:lnTo>
                <a:cubicBezTo>
                  <a:pt x="1" y="6784"/>
                  <a:pt x="1" y="6957"/>
                  <a:pt x="102" y="7058"/>
                </a:cubicBezTo>
                <a:cubicBezTo>
                  <a:pt x="159" y="7108"/>
                  <a:pt x="231" y="7133"/>
                  <a:pt x="302" y="7133"/>
                </a:cubicBezTo>
                <a:cubicBezTo>
                  <a:pt x="372" y="7133"/>
                  <a:pt x="440" y="7108"/>
                  <a:pt x="491" y="7058"/>
                </a:cubicBezTo>
                <a:lnTo>
                  <a:pt x="7087" y="462"/>
                </a:lnTo>
                <a:cubicBezTo>
                  <a:pt x="7187" y="361"/>
                  <a:pt x="7187" y="188"/>
                  <a:pt x="7087" y="87"/>
                </a:cubicBezTo>
                <a:cubicBezTo>
                  <a:pt x="7036" y="29"/>
                  <a:pt x="6968" y="1"/>
                  <a:pt x="68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7"/>
          <p:cNvSpPr/>
          <p:nvPr/>
        </p:nvSpPr>
        <p:spPr>
          <a:xfrm rot="10800000">
            <a:off x="6550044" y="1665203"/>
            <a:ext cx="207246" cy="148271"/>
          </a:xfrm>
          <a:custGeom>
            <a:rect b="b" l="l" r="r" t="t"/>
            <a:pathLst>
              <a:path extrusionOk="0" h="2373" w="3277">
                <a:moveTo>
                  <a:pt x="1657" y="1"/>
                </a:moveTo>
                <a:cubicBezTo>
                  <a:pt x="360" y="1"/>
                  <a:pt x="0" y="1787"/>
                  <a:pt x="1196" y="2277"/>
                </a:cubicBezTo>
                <a:cubicBezTo>
                  <a:pt x="1357" y="2343"/>
                  <a:pt x="1515" y="2372"/>
                  <a:pt x="1665" y="2372"/>
                </a:cubicBezTo>
                <a:cubicBezTo>
                  <a:pt x="2628" y="2372"/>
                  <a:pt x="3277" y="1144"/>
                  <a:pt x="2492" y="347"/>
                </a:cubicBezTo>
                <a:cubicBezTo>
                  <a:pt x="2261" y="131"/>
                  <a:pt x="1959" y="1"/>
                  <a:pt x="1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7"/>
          <p:cNvSpPr/>
          <p:nvPr/>
        </p:nvSpPr>
        <p:spPr>
          <a:xfrm rot="10800000">
            <a:off x="6407309" y="1806223"/>
            <a:ext cx="207625" cy="147646"/>
          </a:xfrm>
          <a:custGeom>
            <a:rect b="b" l="l" r="r" t="t"/>
            <a:pathLst>
              <a:path extrusionOk="0" h="2363" w="3283">
                <a:moveTo>
                  <a:pt x="1700" y="0"/>
                </a:moveTo>
                <a:cubicBezTo>
                  <a:pt x="1684" y="0"/>
                  <a:pt x="1668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ubicBezTo>
                  <a:pt x="353" y="1"/>
                  <a:pt x="1" y="1775"/>
                  <a:pt x="1191" y="2262"/>
                </a:cubicBezTo>
                <a:cubicBezTo>
                  <a:pt x="1355" y="2332"/>
                  <a:pt x="1516" y="2363"/>
                  <a:pt x="1669" y="2363"/>
                </a:cubicBezTo>
                <a:cubicBezTo>
                  <a:pt x="2631" y="2363"/>
                  <a:pt x="3283" y="1130"/>
                  <a:pt x="2488" y="347"/>
                </a:cubicBezTo>
                <a:cubicBezTo>
                  <a:pt x="2269" y="128"/>
                  <a:pt x="1998" y="0"/>
                  <a:pt x="17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7"/>
          <p:cNvSpPr/>
          <p:nvPr/>
        </p:nvSpPr>
        <p:spPr>
          <a:xfrm rot="10800000">
            <a:off x="6264511" y="1946556"/>
            <a:ext cx="206993" cy="148521"/>
          </a:xfrm>
          <a:custGeom>
            <a:rect b="b" l="l" r="r" t="t"/>
            <a:pathLst>
              <a:path extrusionOk="0" h="2377" w="3273">
                <a:moveTo>
                  <a:pt x="1601" y="1"/>
                </a:moveTo>
                <a:cubicBezTo>
                  <a:pt x="642" y="1"/>
                  <a:pt x="0" y="1236"/>
                  <a:pt x="796" y="2031"/>
                </a:cubicBezTo>
                <a:cubicBezTo>
                  <a:pt x="1012" y="2247"/>
                  <a:pt x="1314" y="2376"/>
                  <a:pt x="1631" y="2376"/>
                </a:cubicBezTo>
                <a:cubicBezTo>
                  <a:pt x="2927" y="2376"/>
                  <a:pt x="3273" y="591"/>
                  <a:pt x="2077" y="101"/>
                </a:cubicBezTo>
                <a:cubicBezTo>
                  <a:pt x="1913" y="32"/>
                  <a:pt x="1753" y="1"/>
                  <a:pt x="16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7"/>
          <p:cNvSpPr/>
          <p:nvPr/>
        </p:nvSpPr>
        <p:spPr>
          <a:xfrm rot="10800000">
            <a:off x="7675291" y="1672577"/>
            <a:ext cx="109915" cy="86663"/>
          </a:xfrm>
          <a:custGeom>
            <a:rect b="b" l="l" r="r" t="t"/>
            <a:pathLst>
              <a:path extrusionOk="0" h="1387" w="1738">
                <a:moveTo>
                  <a:pt x="993" y="0"/>
                </a:moveTo>
                <a:cubicBezTo>
                  <a:pt x="455" y="0"/>
                  <a:pt x="0" y="694"/>
                  <a:pt x="498" y="1192"/>
                </a:cubicBezTo>
                <a:cubicBezTo>
                  <a:pt x="635" y="1322"/>
                  <a:pt x="808" y="1387"/>
                  <a:pt x="983" y="1387"/>
                </a:cubicBezTo>
                <a:cubicBezTo>
                  <a:pt x="1157" y="1387"/>
                  <a:pt x="1334" y="1322"/>
                  <a:pt x="1478" y="1192"/>
                </a:cubicBezTo>
                <a:cubicBezTo>
                  <a:pt x="1737" y="933"/>
                  <a:pt x="1737" y="487"/>
                  <a:pt x="1478" y="213"/>
                </a:cubicBezTo>
                <a:cubicBezTo>
                  <a:pt x="1325" y="63"/>
                  <a:pt x="1155" y="0"/>
                  <a:pt x="9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7"/>
          <p:cNvSpPr/>
          <p:nvPr/>
        </p:nvSpPr>
        <p:spPr>
          <a:xfrm rot="10800000">
            <a:off x="7506818" y="1827343"/>
            <a:ext cx="117568" cy="85976"/>
          </a:xfrm>
          <a:custGeom>
            <a:rect b="b" l="l" r="r" t="t"/>
            <a:pathLst>
              <a:path extrusionOk="0" h="1376" w="1859">
                <a:moveTo>
                  <a:pt x="922" y="0"/>
                </a:moveTo>
                <a:cubicBezTo>
                  <a:pt x="317" y="0"/>
                  <a:pt x="1" y="735"/>
                  <a:pt x="447" y="1181"/>
                </a:cubicBezTo>
                <a:cubicBezTo>
                  <a:pt x="577" y="1311"/>
                  <a:pt x="749" y="1376"/>
                  <a:pt x="924" y="1376"/>
                </a:cubicBezTo>
                <a:cubicBezTo>
                  <a:pt x="1099" y="1376"/>
                  <a:pt x="1275" y="1311"/>
                  <a:pt x="1412" y="1181"/>
                </a:cubicBezTo>
                <a:cubicBezTo>
                  <a:pt x="1858" y="735"/>
                  <a:pt x="1542" y="0"/>
                  <a:pt x="9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7"/>
          <p:cNvSpPr/>
          <p:nvPr/>
        </p:nvSpPr>
        <p:spPr>
          <a:xfrm rot="10800000">
            <a:off x="7350170" y="1982297"/>
            <a:ext cx="116619" cy="86726"/>
          </a:xfrm>
          <a:custGeom>
            <a:rect b="b" l="l" r="r" t="t"/>
            <a:pathLst>
              <a:path extrusionOk="0" h="1388" w="1844">
                <a:moveTo>
                  <a:pt x="922" y="1"/>
                </a:moveTo>
                <a:cubicBezTo>
                  <a:pt x="303" y="1"/>
                  <a:pt x="0" y="750"/>
                  <a:pt x="432" y="1182"/>
                </a:cubicBezTo>
                <a:cubicBezTo>
                  <a:pt x="569" y="1319"/>
                  <a:pt x="745" y="1387"/>
                  <a:pt x="922" y="1387"/>
                </a:cubicBezTo>
                <a:cubicBezTo>
                  <a:pt x="1098" y="1387"/>
                  <a:pt x="1275" y="1319"/>
                  <a:pt x="1412" y="1182"/>
                </a:cubicBezTo>
                <a:cubicBezTo>
                  <a:pt x="1844" y="750"/>
                  <a:pt x="1541" y="1"/>
                  <a:pt x="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7"/>
          <p:cNvSpPr/>
          <p:nvPr/>
        </p:nvSpPr>
        <p:spPr>
          <a:xfrm rot="10800000">
            <a:off x="7207183" y="2138688"/>
            <a:ext cx="87464" cy="83976"/>
          </a:xfrm>
          <a:custGeom>
            <a:rect b="b" l="l" r="r" t="t"/>
            <a:pathLst>
              <a:path extrusionOk="0" h="1344" w="1383">
                <a:moveTo>
                  <a:pt x="686" y="1"/>
                </a:moveTo>
                <a:cubicBezTo>
                  <a:pt x="353" y="1"/>
                  <a:pt x="22" y="220"/>
                  <a:pt x="0" y="660"/>
                </a:cubicBezTo>
                <a:cubicBezTo>
                  <a:pt x="0" y="847"/>
                  <a:pt x="72" y="1020"/>
                  <a:pt x="202" y="1149"/>
                </a:cubicBezTo>
                <a:cubicBezTo>
                  <a:pt x="339" y="1279"/>
                  <a:pt x="511" y="1344"/>
                  <a:pt x="686" y="1344"/>
                </a:cubicBezTo>
                <a:cubicBezTo>
                  <a:pt x="861" y="1344"/>
                  <a:pt x="1037" y="1279"/>
                  <a:pt x="1181" y="1149"/>
                </a:cubicBezTo>
                <a:cubicBezTo>
                  <a:pt x="1296" y="1020"/>
                  <a:pt x="1368" y="847"/>
                  <a:pt x="1383" y="660"/>
                </a:cubicBezTo>
                <a:cubicBezTo>
                  <a:pt x="1354" y="220"/>
                  <a:pt x="1019" y="1"/>
                  <a:pt x="6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7"/>
          <p:cNvSpPr/>
          <p:nvPr/>
        </p:nvSpPr>
        <p:spPr>
          <a:xfrm rot="10800000">
            <a:off x="5326399" y="3510717"/>
            <a:ext cx="95686" cy="85351"/>
          </a:xfrm>
          <a:custGeom>
            <a:rect b="b" l="l" r="r" t="t"/>
            <a:pathLst>
              <a:path extrusionOk="0" h="1366" w="1513">
                <a:moveTo>
                  <a:pt x="764" y="1"/>
                </a:moveTo>
                <a:cubicBezTo>
                  <a:pt x="577" y="1"/>
                  <a:pt x="404" y="73"/>
                  <a:pt x="274" y="202"/>
                </a:cubicBezTo>
                <a:cubicBezTo>
                  <a:pt x="1" y="461"/>
                  <a:pt x="1" y="908"/>
                  <a:pt x="274" y="1181"/>
                </a:cubicBezTo>
                <a:cubicBezTo>
                  <a:pt x="411" y="1304"/>
                  <a:pt x="588" y="1365"/>
                  <a:pt x="764" y="1365"/>
                </a:cubicBezTo>
                <a:cubicBezTo>
                  <a:pt x="940" y="1365"/>
                  <a:pt x="1117" y="1304"/>
                  <a:pt x="1254" y="1181"/>
                </a:cubicBezTo>
                <a:cubicBezTo>
                  <a:pt x="1513" y="908"/>
                  <a:pt x="1513" y="476"/>
                  <a:pt x="1254" y="202"/>
                </a:cubicBezTo>
                <a:cubicBezTo>
                  <a:pt x="1124" y="73"/>
                  <a:pt x="951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7"/>
          <p:cNvSpPr/>
          <p:nvPr/>
        </p:nvSpPr>
        <p:spPr>
          <a:xfrm rot="10800000">
            <a:off x="5157861" y="3665734"/>
            <a:ext cx="117568" cy="86038"/>
          </a:xfrm>
          <a:custGeom>
            <a:rect b="b" l="l" r="r" t="t"/>
            <a:pathLst>
              <a:path extrusionOk="0" h="1377" w="1859">
                <a:moveTo>
                  <a:pt x="937" y="1"/>
                </a:moveTo>
                <a:cubicBezTo>
                  <a:pt x="317" y="1"/>
                  <a:pt x="0" y="750"/>
                  <a:pt x="447" y="1182"/>
                </a:cubicBezTo>
                <a:cubicBezTo>
                  <a:pt x="584" y="1312"/>
                  <a:pt x="760" y="1376"/>
                  <a:pt x="937" y="1376"/>
                </a:cubicBezTo>
                <a:cubicBezTo>
                  <a:pt x="1113" y="1376"/>
                  <a:pt x="1289" y="1312"/>
                  <a:pt x="1426" y="1182"/>
                </a:cubicBezTo>
                <a:cubicBezTo>
                  <a:pt x="1858" y="750"/>
                  <a:pt x="1541" y="1"/>
                  <a:pt x="9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7"/>
          <p:cNvSpPr/>
          <p:nvPr/>
        </p:nvSpPr>
        <p:spPr>
          <a:xfrm rot="10800000">
            <a:off x="4999379" y="3820125"/>
            <a:ext cx="121236" cy="87288"/>
          </a:xfrm>
          <a:custGeom>
            <a:rect b="b" l="l" r="r" t="t"/>
            <a:pathLst>
              <a:path extrusionOk="0" h="1397" w="1917">
                <a:moveTo>
                  <a:pt x="966" y="0"/>
                </a:moveTo>
                <a:cubicBezTo>
                  <a:pt x="217" y="0"/>
                  <a:pt x="1" y="1037"/>
                  <a:pt x="706" y="1340"/>
                </a:cubicBezTo>
                <a:cubicBezTo>
                  <a:pt x="800" y="1379"/>
                  <a:pt x="892" y="1396"/>
                  <a:pt x="979" y="1396"/>
                </a:cubicBezTo>
                <a:cubicBezTo>
                  <a:pt x="1537" y="1396"/>
                  <a:pt x="1916" y="677"/>
                  <a:pt x="1455" y="216"/>
                </a:cubicBezTo>
                <a:cubicBezTo>
                  <a:pt x="1326" y="72"/>
                  <a:pt x="1153" y="0"/>
                  <a:pt x="9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7"/>
          <p:cNvSpPr/>
          <p:nvPr/>
        </p:nvSpPr>
        <p:spPr>
          <a:xfrm rot="10800000">
            <a:off x="5473936" y="3221675"/>
            <a:ext cx="255057" cy="251992"/>
          </a:xfrm>
          <a:custGeom>
            <a:rect b="b" l="l" r="r" t="t"/>
            <a:pathLst>
              <a:path extrusionOk="0" h="4033" w="4033">
                <a:moveTo>
                  <a:pt x="2016" y="0"/>
                </a:moveTo>
                <a:cubicBezTo>
                  <a:pt x="893" y="0"/>
                  <a:pt x="0" y="893"/>
                  <a:pt x="0" y="2016"/>
                </a:cubicBezTo>
                <a:cubicBezTo>
                  <a:pt x="0" y="3125"/>
                  <a:pt x="893" y="4033"/>
                  <a:pt x="2016" y="4033"/>
                </a:cubicBezTo>
                <a:cubicBezTo>
                  <a:pt x="3125" y="4033"/>
                  <a:pt x="4033" y="3125"/>
                  <a:pt x="4033" y="2016"/>
                </a:cubicBezTo>
                <a:cubicBezTo>
                  <a:pt x="4033" y="893"/>
                  <a:pt x="3125" y="0"/>
                  <a:pt x="2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7"/>
          <p:cNvSpPr/>
          <p:nvPr/>
        </p:nvSpPr>
        <p:spPr>
          <a:xfrm rot="10800000">
            <a:off x="7346495" y="1240388"/>
            <a:ext cx="395392" cy="365085"/>
          </a:xfrm>
          <a:custGeom>
            <a:rect b="b" l="l" r="r" t="t"/>
            <a:pathLst>
              <a:path extrusionOk="0" h="5843" w="6252">
                <a:moveTo>
                  <a:pt x="3966" y="1"/>
                </a:moveTo>
                <a:cubicBezTo>
                  <a:pt x="3446" y="1"/>
                  <a:pt x="2926" y="191"/>
                  <a:pt x="2521" y="575"/>
                </a:cubicBezTo>
                <a:lnTo>
                  <a:pt x="822" y="2289"/>
                </a:lnTo>
                <a:cubicBezTo>
                  <a:pt x="1" y="3095"/>
                  <a:pt x="1" y="4420"/>
                  <a:pt x="822" y="5227"/>
                </a:cubicBezTo>
                <a:cubicBezTo>
                  <a:pt x="1225" y="5637"/>
                  <a:pt x="1758" y="5843"/>
                  <a:pt x="2291" y="5843"/>
                </a:cubicBezTo>
                <a:cubicBezTo>
                  <a:pt x="2823" y="5843"/>
                  <a:pt x="3356" y="5637"/>
                  <a:pt x="3760" y="5227"/>
                </a:cubicBezTo>
                <a:lnTo>
                  <a:pt x="5473" y="3527"/>
                </a:lnTo>
                <a:cubicBezTo>
                  <a:pt x="6251" y="2706"/>
                  <a:pt x="6237" y="1410"/>
                  <a:pt x="5445" y="604"/>
                </a:cubicBezTo>
                <a:cubicBezTo>
                  <a:pt x="5036" y="202"/>
                  <a:pt x="4501" y="1"/>
                  <a:pt x="3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7"/>
          <p:cNvSpPr/>
          <p:nvPr/>
        </p:nvSpPr>
        <p:spPr>
          <a:xfrm rot="10800000">
            <a:off x="4680756" y="2065047"/>
            <a:ext cx="723115" cy="704615"/>
          </a:xfrm>
          <a:custGeom>
            <a:rect b="b" l="l" r="r" t="t"/>
            <a:pathLst>
              <a:path extrusionOk="0" h="11277" w="11434">
                <a:moveTo>
                  <a:pt x="11038" y="1"/>
                </a:moveTo>
                <a:cubicBezTo>
                  <a:pt x="10973" y="1"/>
                  <a:pt x="10906" y="26"/>
                  <a:pt x="10845" y="86"/>
                </a:cubicBezTo>
                <a:lnTo>
                  <a:pt x="116" y="10816"/>
                </a:lnTo>
                <a:cubicBezTo>
                  <a:pt x="1" y="10931"/>
                  <a:pt x="1" y="11089"/>
                  <a:pt x="116" y="11205"/>
                </a:cubicBezTo>
                <a:cubicBezTo>
                  <a:pt x="159" y="11248"/>
                  <a:pt x="231" y="11277"/>
                  <a:pt x="303" y="11277"/>
                </a:cubicBezTo>
                <a:cubicBezTo>
                  <a:pt x="375" y="11277"/>
                  <a:pt x="447" y="11248"/>
                  <a:pt x="490" y="11205"/>
                </a:cubicBezTo>
                <a:lnTo>
                  <a:pt x="11234" y="461"/>
                </a:lnTo>
                <a:cubicBezTo>
                  <a:pt x="11433" y="273"/>
                  <a:pt x="11251" y="1"/>
                  <a:pt x="11038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7"/>
          <p:cNvSpPr/>
          <p:nvPr/>
        </p:nvSpPr>
        <p:spPr>
          <a:xfrm rot="10800000">
            <a:off x="5027646" y="4179141"/>
            <a:ext cx="201364" cy="198007"/>
          </a:xfrm>
          <a:custGeom>
            <a:rect b="b" l="l" r="r" t="t"/>
            <a:pathLst>
              <a:path extrusionOk="0" h="3169" w="3184">
                <a:moveTo>
                  <a:pt x="1585" y="1"/>
                </a:moveTo>
                <a:cubicBezTo>
                  <a:pt x="721" y="1"/>
                  <a:pt x="1" y="706"/>
                  <a:pt x="1" y="1585"/>
                </a:cubicBezTo>
                <a:cubicBezTo>
                  <a:pt x="1" y="2463"/>
                  <a:pt x="721" y="3169"/>
                  <a:pt x="1585" y="3169"/>
                </a:cubicBezTo>
                <a:cubicBezTo>
                  <a:pt x="2464" y="3169"/>
                  <a:pt x="3184" y="2463"/>
                  <a:pt x="3184" y="1585"/>
                </a:cubicBezTo>
                <a:cubicBezTo>
                  <a:pt x="3184" y="706"/>
                  <a:pt x="2464" y="1"/>
                  <a:pt x="15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7"/>
          <p:cNvSpPr/>
          <p:nvPr/>
        </p:nvSpPr>
        <p:spPr>
          <a:xfrm rot="10800000">
            <a:off x="4881877" y="4393267"/>
            <a:ext cx="148557" cy="109844"/>
          </a:xfrm>
          <a:custGeom>
            <a:rect b="b" l="l" r="r" t="t"/>
            <a:pathLst>
              <a:path extrusionOk="0" h="1758" w="2349">
                <a:moveTo>
                  <a:pt x="1182" y="0"/>
                </a:moveTo>
                <a:cubicBezTo>
                  <a:pt x="389" y="0"/>
                  <a:pt x="1" y="951"/>
                  <a:pt x="562" y="1498"/>
                </a:cubicBezTo>
                <a:cubicBezTo>
                  <a:pt x="728" y="1671"/>
                  <a:pt x="951" y="1757"/>
                  <a:pt x="1176" y="1757"/>
                </a:cubicBezTo>
                <a:cubicBezTo>
                  <a:pt x="1401" y="1757"/>
                  <a:pt x="1628" y="1671"/>
                  <a:pt x="1801" y="1498"/>
                </a:cubicBezTo>
                <a:cubicBezTo>
                  <a:pt x="2348" y="951"/>
                  <a:pt x="1959" y="0"/>
                  <a:pt x="11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7"/>
          <p:cNvSpPr/>
          <p:nvPr/>
        </p:nvSpPr>
        <p:spPr>
          <a:xfrm rot="10800000">
            <a:off x="5319692" y="2880654"/>
            <a:ext cx="207119" cy="148521"/>
          </a:xfrm>
          <a:custGeom>
            <a:rect b="b" l="l" r="r" t="t"/>
            <a:pathLst>
              <a:path extrusionOk="0" h="2377" w="3275">
                <a:moveTo>
                  <a:pt x="1657" y="1"/>
                </a:moveTo>
                <a:cubicBezTo>
                  <a:pt x="346" y="1"/>
                  <a:pt x="0" y="1787"/>
                  <a:pt x="1196" y="2276"/>
                </a:cubicBezTo>
                <a:cubicBezTo>
                  <a:pt x="1360" y="2345"/>
                  <a:pt x="1520" y="2377"/>
                  <a:pt x="1673" y="2377"/>
                </a:cubicBezTo>
                <a:cubicBezTo>
                  <a:pt x="2632" y="2377"/>
                  <a:pt x="3275" y="1142"/>
                  <a:pt x="2492" y="346"/>
                </a:cubicBezTo>
                <a:cubicBezTo>
                  <a:pt x="2262" y="116"/>
                  <a:pt x="1959" y="1"/>
                  <a:pt x="1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7"/>
          <p:cNvSpPr/>
          <p:nvPr/>
        </p:nvSpPr>
        <p:spPr>
          <a:xfrm rot="10800000">
            <a:off x="5177400" y="3021362"/>
            <a:ext cx="207056" cy="148208"/>
          </a:xfrm>
          <a:custGeom>
            <a:rect b="b" l="l" r="r" t="t"/>
            <a:pathLst>
              <a:path extrusionOk="0" h="2372" w="3274">
                <a:moveTo>
                  <a:pt x="1637" y="1"/>
                </a:moveTo>
                <a:cubicBezTo>
                  <a:pt x="353" y="1"/>
                  <a:pt x="1" y="1775"/>
                  <a:pt x="1192" y="2277"/>
                </a:cubicBezTo>
                <a:cubicBezTo>
                  <a:pt x="1352" y="2342"/>
                  <a:pt x="1508" y="2372"/>
                  <a:pt x="1658" y="2372"/>
                </a:cubicBezTo>
                <a:cubicBezTo>
                  <a:pt x="2623" y="2372"/>
                  <a:pt x="3273" y="1132"/>
                  <a:pt x="2488" y="347"/>
                </a:cubicBezTo>
                <a:cubicBezTo>
                  <a:pt x="2257" y="116"/>
                  <a:pt x="1955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7"/>
          <p:cNvSpPr/>
          <p:nvPr/>
        </p:nvSpPr>
        <p:spPr>
          <a:xfrm rot="10800000">
            <a:off x="5037639" y="3162257"/>
            <a:ext cx="174929" cy="148146"/>
          </a:xfrm>
          <a:custGeom>
            <a:rect b="b" l="l" r="r" t="t"/>
            <a:pathLst>
              <a:path extrusionOk="0" h="2371" w="2766">
                <a:moveTo>
                  <a:pt x="1182" y="1"/>
                </a:moveTo>
                <a:cubicBezTo>
                  <a:pt x="577" y="1"/>
                  <a:pt x="0" y="471"/>
                  <a:pt x="0" y="1189"/>
                </a:cubicBezTo>
                <a:cubicBezTo>
                  <a:pt x="0" y="1837"/>
                  <a:pt x="533" y="2370"/>
                  <a:pt x="1181" y="2370"/>
                </a:cubicBezTo>
                <a:cubicBezTo>
                  <a:pt x="2232" y="2370"/>
                  <a:pt x="2765" y="1089"/>
                  <a:pt x="2016" y="354"/>
                </a:cubicBezTo>
                <a:cubicBezTo>
                  <a:pt x="1773" y="110"/>
                  <a:pt x="1474" y="1"/>
                  <a:pt x="11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7"/>
          <p:cNvSpPr/>
          <p:nvPr/>
        </p:nvSpPr>
        <p:spPr>
          <a:xfrm rot="10800000">
            <a:off x="6320083" y="3676137"/>
            <a:ext cx="736967" cy="653125"/>
          </a:xfrm>
          <a:custGeom>
            <a:rect b="b" l="l" r="r" t="t"/>
            <a:pathLst>
              <a:path extrusionOk="0" h="10000" w="11285">
                <a:moveTo>
                  <a:pt x="8388" y="0"/>
                </a:moveTo>
                <a:cubicBezTo>
                  <a:pt x="7775" y="0"/>
                  <a:pt x="7153" y="231"/>
                  <a:pt x="6664" y="720"/>
                </a:cubicBezTo>
                <a:cubicBezTo>
                  <a:pt x="6174" y="1195"/>
                  <a:pt x="5930" y="1872"/>
                  <a:pt x="5958" y="2563"/>
                </a:cubicBezTo>
                <a:cubicBezTo>
                  <a:pt x="5958" y="2650"/>
                  <a:pt x="5973" y="2751"/>
                  <a:pt x="5987" y="2837"/>
                </a:cubicBezTo>
                <a:cubicBezTo>
                  <a:pt x="6002" y="2866"/>
                  <a:pt x="6002" y="2895"/>
                  <a:pt x="6002" y="2924"/>
                </a:cubicBezTo>
                <a:cubicBezTo>
                  <a:pt x="6201" y="4132"/>
                  <a:pt x="5249" y="5194"/>
                  <a:pt x="4072" y="5194"/>
                </a:cubicBezTo>
                <a:cubicBezTo>
                  <a:pt x="3972" y="5194"/>
                  <a:pt x="3871" y="5186"/>
                  <a:pt x="3769" y="5170"/>
                </a:cubicBezTo>
                <a:lnTo>
                  <a:pt x="3668" y="5156"/>
                </a:lnTo>
                <a:cubicBezTo>
                  <a:pt x="3582" y="5141"/>
                  <a:pt x="3496" y="5127"/>
                  <a:pt x="3395" y="5127"/>
                </a:cubicBezTo>
                <a:cubicBezTo>
                  <a:pt x="3349" y="5125"/>
                  <a:pt x="3303" y="5123"/>
                  <a:pt x="3258" y="5123"/>
                </a:cubicBezTo>
                <a:cubicBezTo>
                  <a:pt x="1128" y="5123"/>
                  <a:pt x="0" y="7738"/>
                  <a:pt x="1551" y="9275"/>
                </a:cubicBezTo>
                <a:cubicBezTo>
                  <a:pt x="2052" y="9776"/>
                  <a:pt x="2665" y="9999"/>
                  <a:pt x="3264" y="9999"/>
                </a:cubicBezTo>
                <a:cubicBezTo>
                  <a:pt x="4558" y="9999"/>
                  <a:pt x="5792" y="8958"/>
                  <a:pt x="5713" y="7431"/>
                </a:cubicBezTo>
                <a:cubicBezTo>
                  <a:pt x="5699" y="7345"/>
                  <a:pt x="5699" y="7259"/>
                  <a:pt x="5685" y="7172"/>
                </a:cubicBezTo>
                <a:cubicBezTo>
                  <a:pt x="5685" y="7129"/>
                  <a:pt x="5656" y="7086"/>
                  <a:pt x="5656" y="7043"/>
                </a:cubicBezTo>
                <a:cubicBezTo>
                  <a:pt x="5470" y="5848"/>
                  <a:pt x="6421" y="4801"/>
                  <a:pt x="7585" y="4801"/>
                </a:cubicBezTo>
                <a:cubicBezTo>
                  <a:pt x="7685" y="4801"/>
                  <a:pt x="7786" y="4809"/>
                  <a:pt x="7888" y="4825"/>
                </a:cubicBezTo>
                <a:lnTo>
                  <a:pt x="8003" y="4839"/>
                </a:lnTo>
                <a:cubicBezTo>
                  <a:pt x="8090" y="4853"/>
                  <a:pt x="8176" y="4868"/>
                  <a:pt x="8263" y="4868"/>
                </a:cubicBezTo>
                <a:cubicBezTo>
                  <a:pt x="8311" y="4871"/>
                  <a:pt x="8359" y="4872"/>
                  <a:pt x="8407" y="4872"/>
                </a:cubicBezTo>
                <a:cubicBezTo>
                  <a:pt x="10089" y="4872"/>
                  <a:pt x="11284" y="3166"/>
                  <a:pt x="10668" y="1570"/>
                </a:cubicBezTo>
                <a:cubicBezTo>
                  <a:pt x="10282" y="560"/>
                  <a:pt x="9345" y="0"/>
                  <a:pt x="83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7"/>
          <p:cNvSpPr txBox="1"/>
          <p:nvPr>
            <p:ph idx="1" type="subTitle"/>
          </p:nvPr>
        </p:nvSpPr>
        <p:spPr>
          <a:xfrm>
            <a:off x="713225" y="2683250"/>
            <a:ext cx="2740500" cy="12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5" name="Google Shape;355;p17"/>
          <p:cNvSpPr txBox="1"/>
          <p:nvPr>
            <p:ph type="title"/>
          </p:nvPr>
        </p:nvSpPr>
        <p:spPr>
          <a:xfrm>
            <a:off x="713225" y="992600"/>
            <a:ext cx="2388300" cy="10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itle and text 2">
  <p:cSld name="CUSTOM_5_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 txBox="1"/>
          <p:nvPr>
            <p:ph idx="1" type="subTitle"/>
          </p:nvPr>
        </p:nvSpPr>
        <p:spPr>
          <a:xfrm flipH="1">
            <a:off x="5397825" y="2683238"/>
            <a:ext cx="3010500" cy="12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8" name="Google Shape;358;p18"/>
          <p:cNvSpPr txBox="1"/>
          <p:nvPr>
            <p:ph type="title"/>
          </p:nvPr>
        </p:nvSpPr>
        <p:spPr>
          <a:xfrm flipH="1">
            <a:off x="6180825" y="992600"/>
            <a:ext cx="2227500" cy="10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59" name="Google Shape;359;p18"/>
          <p:cNvSpPr/>
          <p:nvPr/>
        </p:nvSpPr>
        <p:spPr>
          <a:xfrm rot="10800000">
            <a:off x="3276174" y="4360518"/>
            <a:ext cx="167177" cy="120774"/>
          </a:xfrm>
          <a:custGeom>
            <a:rect b="b" l="l" r="r" t="t"/>
            <a:pathLst>
              <a:path extrusionOk="0" h="3217" w="4453">
                <a:moveTo>
                  <a:pt x="2247" y="0"/>
                </a:moveTo>
                <a:cubicBezTo>
                  <a:pt x="490" y="0"/>
                  <a:pt x="1" y="2405"/>
                  <a:pt x="1628" y="3082"/>
                </a:cubicBezTo>
                <a:cubicBezTo>
                  <a:pt x="1848" y="3175"/>
                  <a:pt x="2064" y="3216"/>
                  <a:pt x="2269" y="3216"/>
                </a:cubicBezTo>
                <a:cubicBezTo>
                  <a:pt x="3569" y="3216"/>
                  <a:pt x="4453" y="1545"/>
                  <a:pt x="3371" y="476"/>
                </a:cubicBezTo>
                <a:cubicBezTo>
                  <a:pt x="3083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8"/>
          <p:cNvSpPr/>
          <p:nvPr/>
        </p:nvSpPr>
        <p:spPr>
          <a:xfrm rot="10800000">
            <a:off x="3162007" y="4475138"/>
            <a:ext cx="166726" cy="120774"/>
          </a:xfrm>
          <a:custGeom>
            <a:rect b="b" l="l" r="r" t="t"/>
            <a:pathLst>
              <a:path extrusionOk="0" h="3217" w="4441">
                <a:moveTo>
                  <a:pt x="2233" y="0"/>
                </a:moveTo>
                <a:cubicBezTo>
                  <a:pt x="491" y="0"/>
                  <a:pt x="1" y="2420"/>
                  <a:pt x="1628" y="3082"/>
                </a:cubicBezTo>
                <a:cubicBezTo>
                  <a:pt x="1848" y="3174"/>
                  <a:pt x="2064" y="3216"/>
                  <a:pt x="2269" y="3216"/>
                </a:cubicBezTo>
                <a:cubicBezTo>
                  <a:pt x="3566" y="3216"/>
                  <a:pt x="4441" y="1545"/>
                  <a:pt x="3371" y="475"/>
                </a:cubicBezTo>
                <a:cubicBezTo>
                  <a:pt x="3069" y="173"/>
                  <a:pt x="2665" y="0"/>
                  <a:pt x="2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8"/>
          <p:cNvSpPr/>
          <p:nvPr/>
        </p:nvSpPr>
        <p:spPr>
          <a:xfrm rot="10800000">
            <a:off x="3046451" y="4589946"/>
            <a:ext cx="166801" cy="120587"/>
          </a:xfrm>
          <a:custGeom>
            <a:rect b="b" l="l" r="r" t="t"/>
            <a:pathLst>
              <a:path extrusionOk="0" h="3212" w="4443">
                <a:moveTo>
                  <a:pt x="2186" y="1"/>
                </a:moveTo>
                <a:cubicBezTo>
                  <a:pt x="882" y="1"/>
                  <a:pt x="0" y="1678"/>
                  <a:pt x="1073" y="2751"/>
                </a:cubicBezTo>
                <a:cubicBezTo>
                  <a:pt x="1375" y="3053"/>
                  <a:pt x="1778" y="3212"/>
                  <a:pt x="2210" y="3212"/>
                </a:cubicBezTo>
                <a:cubicBezTo>
                  <a:pt x="3968" y="3212"/>
                  <a:pt x="4443" y="806"/>
                  <a:pt x="2815" y="129"/>
                </a:cubicBezTo>
                <a:cubicBezTo>
                  <a:pt x="2599" y="41"/>
                  <a:pt x="2387" y="1"/>
                  <a:pt x="21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8"/>
          <p:cNvSpPr/>
          <p:nvPr/>
        </p:nvSpPr>
        <p:spPr>
          <a:xfrm rot="10800000">
            <a:off x="4172692" y="4366636"/>
            <a:ext cx="94119" cy="69792"/>
          </a:xfrm>
          <a:custGeom>
            <a:rect b="b" l="l" r="r" t="t"/>
            <a:pathLst>
              <a:path extrusionOk="0" h="1859" w="2507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2"/>
                  <a:pt x="1016" y="1859"/>
                  <a:pt x="1253" y="1859"/>
                </a:cubicBezTo>
                <a:cubicBezTo>
                  <a:pt x="1491" y="1859"/>
                  <a:pt x="1729" y="1772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8"/>
          <p:cNvSpPr/>
          <p:nvPr/>
        </p:nvSpPr>
        <p:spPr>
          <a:xfrm rot="10800000">
            <a:off x="4046173" y="4492745"/>
            <a:ext cx="94119" cy="70204"/>
          </a:xfrm>
          <a:custGeom>
            <a:rect b="b" l="l" r="r" t="t"/>
            <a:pathLst>
              <a:path extrusionOk="0" h="1870" w="2507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9"/>
                  <a:pt x="1019" y="1869"/>
                  <a:pt x="1259" y="1869"/>
                </a:cubicBezTo>
                <a:cubicBezTo>
                  <a:pt x="1498" y="1869"/>
                  <a:pt x="1736" y="1779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8"/>
          <p:cNvSpPr/>
          <p:nvPr/>
        </p:nvSpPr>
        <p:spPr>
          <a:xfrm rot="10800000">
            <a:off x="3928289" y="4618891"/>
            <a:ext cx="80604" cy="70054"/>
          </a:xfrm>
          <a:custGeom>
            <a:rect b="b" l="l" r="r" t="t"/>
            <a:pathLst>
              <a:path extrusionOk="0" h="1866" w="2147">
                <a:moveTo>
                  <a:pt x="1124" y="1"/>
                </a:moveTo>
                <a:cubicBezTo>
                  <a:pt x="461" y="1"/>
                  <a:pt x="0" y="678"/>
                  <a:pt x="259" y="1283"/>
                </a:cubicBezTo>
                <a:cubicBezTo>
                  <a:pt x="417" y="1659"/>
                  <a:pt x="772" y="1866"/>
                  <a:pt x="1133" y="1866"/>
                </a:cubicBezTo>
                <a:cubicBezTo>
                  <a:pt x="1365" y="1866"/>
                  <a:pt x="1600" y="1780"/>
                  <a:pt x="1786" y="1600"/>
                </a:cubicBezTo>
                <a:cubicBezTo>
                  <a:pt x="2146" y="1225"/>
                  <a:pt x="2146" y="635"/>
                  <a:pt x="1786" y="275"/>
                </a:cubicBezTo>
                <a:cubicBezTo>
                  <a:pt x="1613" y="102"/>
                  <a:pt x="1368" y="1"/>
                  <a:pt x="112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8"/>
          <p:cNvSpPr/>
          <p:nvPr/>
        </p:nvSpPr>
        <p:spPr>
          <a:xfrm rot="10800000">
            <a:off x="3793136" y="4745675"/>
            <a:ext cx="94119" cy="70317"/>
          </a:xfrm>
          <a:custGeom>
            <a:rect b="b" l="l" r="r" t="t"/>
            <a:pathLst>
              <a:path extrusionOk="0" h="1873" w="2507">
                <a:moveTo>
                  <a:pt x="1254" y="0"/>
                </a:moveTo>
                <a:cubicBezTo>
                  <a:pt x="418" y="0"/>
                  <a:pt x="1" y="1023"/>
                  <a:pt x="591" y="1613"/>
                </a:cubicBezTo>
                <a:cubicBezTo>
                  <a:pt x="778" y="1786"/>
                  <a:pt x="1016" y="1873"/>
                  <a:pt x="1254" y="1873"/>
                </a:cubicBezTo>
                <a:cubicBezTo>
                  <a:pt x="1491" y="1873"/>
                  <a:pt x="1729" y="1786"/>
                  <a:pt x="1916" y="1613"/>
                </a:cubicBezTo>
                <a:cubicBezTo>
                  <a:pt x="2507" y="1023"/>
                  <a:pt x="2089" y="0"/>
                  <a:pt x="12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8"/>
          <p:cNvSpPr/>
          <p:nvPr/>
        </p:nvSpPr>
        <p:spPr>
          <a:xfrm rot="10800000">
            <a:off x="3916427" y="4014784"/>
            <a:ext cx="317947" cy="297674"/>
          </a:xfrm>
          <a:custGeom>
            <a:rect b="b" l="l" r="r" t="t"/>
            <a:pathLst>
              <a:path extrusionOk="0" h="7929" w="8469">
                <a:moveTo>
                  <a:pt x="5380" y="0"/>
                </a:moveTo>
                <a:cubicBezTo>
                  <a:pt x="4668" y="0"/>
                  <a:pt x="3957" y="267"/>
                  <a:pt x="3414" y="803"/>
                </a:cubicBezTo>
                <a:lnTo>
                  <a:pt x="1095" y="3122"/>
                </a:lnTo>
                <a:cubicBezTo>
                  <a:pt x="1" y="4217"/>
                  <a:pt x="1" y="6002"/>
                  <a:pt x="1095" y="7097"/>
                </a:cubicBezTo>
                <a:cubicBezTo>
                  <a:pt x="1642" y="7651"/>
                  <a:pt x="2362" y="7929"/>
                  <a:pt x="3084" y="7929"/>
                </a:cubicBezTo>
                <a:cubicBezTo>
                  <a:pt x="3806" y="7929"/>
                  <a:pt x="4530" y="7651"/>
                  <a:pt x="5084" y="7097"/>
                </a:cubicBezTo>
                <a:lnTo>
                  <a:pt x="7389" y="4793"/>
                </a:lnTo>
                <a:cubicBezTo>
                  <a:pt x="8469" y="3684"/>
                  <a:pt x="8455" y="1912"/>
                  <a:pt x="7374" y="818"/>
                </a:cubicBezTo>
                <a:cubicBezTo>
                  <a:pt x="6823" y="274"/>
                  <a:pt x="6101" y="0"/>
                  <a:pt x="53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8"/>
          <p:cNvSpPr/>
          <p:nvPr/>
        </p:nvSpPr>
        <p:spPr>
          <a:xfrm rot="10800000">
            <a:off x="4228405" y="3799433"/>
            <a:ext cx="211439" cy="211439"/>
          </a:xfrm>
          <a:custGeom>
            <a:rect b="b" l="l" r="r" t="t"/>
            <a:pathLst>
              <a:path extrusionOk="0" h="5632" w="5632">
                <a:moveTo>
                  <a:pt x="2824" y="0"/>
                </a:moveTo>
                <a:cubicBezTo>
                  <a:pt x="1268" y="0"/>
                  <a:pt x="1" y="1253"/>
                  <a:pt x="1" y="2823"/>
                </a:cubicBezTo>
                <a:cubicBezTo>
                  <a:pt x="1" y="4378"/>
                  <a:pt x="1268" y="5631"/>
                  <a:pt x="2824" y="5631"/>
                </a:cubicBezTo>
                <a:cubicBezTo>
                  <a:pt x="4379" y="5631"/>
                  <a:pt x="5632" y="4378"/>
                  <a:pt x="5632" y="2823"/>
                </a:cubicBezTo>
                <a:cubicBezTo>
                  <a:pt x="5632" y="1253"/>
                  <a:pt x="4379" y="0"/>
                  <a:pt x="28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8"/>
          <p:cNvSpPr/>
          <p:nvPr/>
        </p:nvSpPr>
        <p:spPr>
          <a:xfrm rot="10800000">
            <a:off x="582245" y="1929872"/>
            <a:ext cx="585513" cy="574175"/>
          </a:xfrm>
          <a:custGeom>
            <a:rect b="b" l="l" r="r" t="t"/>
            <a:pathLst>
              <a:path extrusionOk="0" h="15294" w="15596">
                <a:moveTo>
                  <a:pt x="15067" y="1"/>
                </a:moveTo>
                <a:cubicBezTo>
                  <a:pt x="14981" y="1"/>
                  <a:pt x="14892" y="34"/>
                  <a:pt x="14811" y="115"/>
                </a:cubicBezTo>
                <a:lnTo>
                  <a:pt x="265" y="14661"/>
                </a:lnTo>
                <a:cubicBezTo>
                  <a:pt x="0" y="14926"/>
                  <a:pt x="244" y="15293"/>
                  <a:pt x="528" y="15293"/>
                </a:cubicBezTo>
                <a:cubicBezTo>
                  <a:pt x="614" y="15293"/>
                  <a:pt x="704" y="15260"/>
                  <a:pt x="784" y="15179"/>
                </a:cubicBezTo>
                <a:lnTo>
                  <a:pt x="15330" y="633"/>
                </a:lnTo>
                <a:cubicBezTo>
                  <a:pt x="15595" y="368"/>
                  <a:pt x="15351" y="1"/>
                  <a:pt x="150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8"/>
          <p:cNvSpPr/>
          <p:nvPr/>
        </p:nvSpPr>
        <p:spPr>
          <a:xfrm rot="10800000">
            <a:off x="582253" y="1371481"/>
            <a:ext cx="1989346" cy="1930743"/>
          </a:xfrm>
          <a:custGeom>
            <a:rect b="b" l="l" r="r" t="t"/>
            <a:pathLst>
              <a:path extrusionOk="0" h="26425" w="27228">
                <a:moveTo>
                  <a:pt x="23632" y="1"/>
                </a:moveTo>
                <a:cubicBezTo>
                  <a:pt x="23576" y="1"/>
                  <a:pt x="23519" y="3"/>
                  <a:pt x="23461" y="8"/>
                </a:cubicBezTo>
                <a:lnTo>
                  <a:pt x="23432" y="8"/>
                </a:lnTo>
                <a:cubicBezTo>
                  <a:pt x="23015" y="37"/>
                  <a:pt x="22611" y="224"/>
                  <a:pt x="22323" y="527"/>
                </a:cubicBezTo>
                <a:lnTo>
                  <a:pt x="548" y="22504"/>
                </a:lnTo>
                <a:cubicBezTo>
                  <a:pt x="187" y="22864"/>
                  <a:pt x="0" y="23368"/>
                  <a:pt x="43" y="23873"/>
                </a:cubicBezTo>
                <a:cubicBezTo>
                  <a:pt x="129" y="24858"/>
                  <a:pt x="955" y="25469"/>
                  <a:pt x="1810" y="25469"/>
                </a:cubicBezTo>
                <a:cubicBezTo>
                  <a:pt x="2255" y="25469"/>
                  <a:pt x="2708" y="25303"/>
                  <a:pt x="3068" y="24938"/>
                </a:cubicBezTo>
                <a:lnTo>
                  <a:pt x="5444" y="22548"/>
                </a:lnTo>
                <a:cubicBezTo>
                  <a:pt x="5598" y="22394"/>
                  <a:pt x="5801" y="22318"/>
                  <a:pt x="6003" y="22318"/>
                </a:cubicBezTo>
                <a:cubicBezTo>
                  <a:pt x="6179" y="22318"/>
                  <a:pt x="6355" y="22376"/>
                  <a:pt x="6496" y="22490"/>
                </a:cubicBezTo>
                <a:cubicBezTo>
                  <a:pt x="6841" y="22778"/>
                  <a:pt x="6870" y="23296"/>
                  <a:pt x="6553" y="23613"/>
                </a:cubicBezTo>
                <a:lnTo>
                  <a:pt x="6193" y="23973"/>
                </a:lnTo>
                <a:cubicBezTo>
                  <a:pt x="5891" y="24276"/>
                  <a:pt x="5747" y="24679"/>
                  <a:pt x="5775" y="25111"/>
                </a:cubicBezTo>
                <a:cubicBezTo>
                  <a:pt x="5861" y="25918"/>
                  <a:pt x="6547" y="26425"/>
                  <a:pt x="7252" y="26425"/>
                </a:cubicBezTo>
                <a:cubicBezTo>
                  <a:pt x="7617" y="26425"/>
                  <a:pt x="7987" y="26289"/>
                  <a:pt x="8281" y="25990"/>
                </a:cubicBezTo>
                <a:lnTo>
                  <a:pt x="26327" y="7785"/>
                </a:lnTo>
                <a:cubicBezTo>
                  <a:pt x="27228" y="6871"/>
                  <a:pt x="26556" y="5344"/>
                  <a:pt x="25311" y="5344"/>
                </a:cubicBezTo>
                <a:cubicBezTo>
                  <a:pt x="25262" y="5344"/>
                  <a:pt x="25212" y="5347"/>
                  <a:pt x="25161" y="5351"/>
                </a:cubicBezTo>
                <a:lnTo>
                  <a:pt x="25132" y="5351"/>
                </a:lnTo>
                <a:cubicBezTo>
                  <a:pt x="24786" y="5380"/>
                  <a:pt x="24469" y="5524"/>
                  <a:pt x="24224" y="5769"/>
                </a:cubicBezTo>
                <a:lnTo>
                  <a:pt x="23288" y="6705"/>
                </a:lnTo>
                <a:cubicBezTo>
                  <a:pt x="23133" y="6861"/>
                  <a:pt x="22931" y="6941"/>
                  <a:pt x="22731" y="6941"/>
                </a:cubicBezTo>
                <a:cubicBezTo>
                  <a:pt x="22561" y="6941"/>
                  <a:pt x="22391" y="6882"/>
                  <a:pt x="22251" y="6763"/>
                </a:cubicBezTo>
                <a:cubicBezTo>
                  <a:pt x="21906" y="6475"/>
                  <a:pt x="21877" y="5971"/>
                  <a:pt x="22194" y="5654"/>
                </a:cubicBezTo>
                <a:lnTo>
                  <a:pt x="24873" y="2961"/>
                </a:lnTo>
                <a:cubicBezTo>
                  <a:pt x="25984" y="1836"/>
                  <a:pt x="25153" y="1"/>
                  <a:pt x="236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8"/>
          <p:cNvSpPr/>
          <p:nvPr/>
        </p:nvSpPr>
        <p:spPr>
          <a:xfrm rot="10800000">
            <a:off x="1423624" y="507805"/>
            <a:ext cx="1486458" cy="1742685"/>
          </a:xfrm>
          <a:custGeom>
            <a:rect b="b" l="l" r="r" t="t"/>
            <a:pathLst>
              <a:path extrusionOk="0" h="28756" w="24528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8"/>
          <p:cNvSpPr/>
          <p:nvPr/>
        </p:nvSpPr>
        <p:spPr>
          <a:xfrm rot="10800000">
            <a:off x="3055822" y="459550"/>
            <a:ext cx="794154" cy="703800"/>
          </a:xfrm>
          <a:custGeom>
            <a:rect b="b" l="l" r="r" t="t"/>
            <a:pathLst>
              <a:path extrusionOk="0" h="10000" w="11285">
                <a:moveTo>
                  <a:pt x="8388" y="0"/>
                </a:moveTo>
                <a:cubicBezTo>
                  <a:pt x="7775" y="0"/>
                  <a:pt x="7153" y="231"/>
                  <a:pt x="6664" y="720"/>
                </a:cubicBezTo>
                <a:cubicBezTo>
                  <a:pt x="6174" y="1195"/>
                  <a:pt x="5930" y="1872"/>
                  <a:pt x="5958" y="2563"/>
                </a:cubicBezTo>
                <a:cubicBezTo>
                  <a:pt x="5958" y="2650"/>
                  <a:pt x="5973" y="2751"/>
                  <a:pt x="5987" y="2837"/>
                </a:cubicBezTo>
                <a:cubicBezTo>
                  <a:pt x="6002" y="2866"/>
                  <a:pt x="6002" y="2895"/>
                  <a:pt x="6002" y="2924"/>
                </a:cubicBezTo>
                <a:cubicBezTo>
                  <a:pt x="6201" y="4132"/>
                  <a:pt x="5249" y="5194"/>
                  <a:pt x="4072" y="5194"/>
                </a:cubicBezTo>
                <a:cubicBezTo>
                  <a:pt x="3972" y="5194"/>
                  <a:pt x="3871" y="5186"/>
                  <a:pt x="3769" y="5170"/>
                </a:cubicBezTo>
                <a:lnTo>
                  <a:pt x="3668" y="5156"/>
                </a:lnTo>
                <a:cubicBezTo>
                  <a:pt x="3582" y="5141"/>
                  <a:pt x="3496" y="5127"/>
                  <a:pt x="3395" y="5127"/>
                </a:cubicBezTo>
                <a:cubicBezTo>
                  <a:pt x="3349" y="5125"/>
                  <a:pt x="3303" y="5123"/>
                  <a:pt x="3258" y="5123"/>
                </a:cubicBezTo>
                <a:cubicBezTo>
                  <a:pt x="1128" y="5123"/>
                  <a:pt x="0" y="7738"/>
                  <a:pt x="1551" y="9275"/>
                </a:cubicBezTo>
                <a:cubicBezTo>
                  <a:pt x="2052" y="9776"/>
                  <a:pt x="2665" y="9999"/>
                  <a:pt x="3264" y="9999"/>
                </a:cubicBezTo>
                <a:cubicBezTo>
                  <a:pt x="4558" y="9999"/>
                  <a:pt x="5792" y="8958"/>
                  <a:pt x="5713" y="7431"/>
                </a:cubicBezTo>
                <a:cubicBezTo>
                  <a:pt x="5699" y="7345"/>
                  <a:pt x="5699" y="7259"/>
                  <a:pt x="5685" y="7172"/>
                </a:cubicBezTo>
                <a:cubicBezTo>
                  <a:pt x="5685" y="7129"/>
                  <a:pt x="5656" y="7086"/>
                  <a:pt x="5656" y="7043"/>
                </a:cubicBezTo>
                <a:cubicBezTo>
                  <a:pt x="5470" y="5848"/>
                  <a:pt x="6421" y="4801"/>
                  <a:pt x="7585" y="4801"/>
                </a:cubicBezTo>
                <a:cubicBezTo>
                  <a:pt x="7685" y="4801"/>
                  <a:pt x="7786" y="4809"/>
                  <a:pt x="7888" y="4825"/>
                </a:cubicBezTo>
                <a:lnTo>
                  <a:pt x="8003" y="4839"/>
                </a:lnTo>
                <a:cubicBezTo>
                  <a:pt x="8090" y="4853"/>
                  <a:pt x="8176" y="4868"/>
                  <a:pt x="8263" y="4868"/>
                </a:cubicBezTo>
                <a:cubicBezTo>
                  <a:pt x="8311" y="4871"/>
                  <a:pt x="8359" y="4872"/>
                  <a:pt x="8407" y="4872"/>
                </a:cubicBezTo>
                <a:cubicBezTo>
                  <a:pt x="10089" y="4872"/>
                  <a:pt x="11284" y="3166"/>
                  <a:pt x="10668" y="1570"/>
                </a:cubicBezTo>
                <a:cubicBezTo>
                  <a:pt x="10282" y="560"/>
                  <a:pt x="9345" y="0"/>
                  <a:pt x="83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8"/>
          <p:cNvSpPr/>
          <p:nvPr/>
        </p:nvSpPr>
        <p:spPr>
          <a:xfrm>
            <a:off x="3726674" y="1771805"/>
            <a:ext cx="1486458" cy="1742685"/>
          </a:xfrm>
          <a:custGeom>
            <a:rect b="b" l="l" r="r" t="t"/>
            <a:pathLst>
              <a:path extrusionOk="0" h="28756" w="24528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8"/>
          <p:cNvSpPr/>
          <p:nvPr/>
        </p:nvSpPr>
        <p:spPr>
          <a:xfrm rot="10800000">
            <a:off x="1560233" y="1316011"/>
            <a:ext cx="3090471" cy="2781034"/>
          </a:xfrm>
          <a:custGeom>
            <a:rect b="b" l="l" r="r" t="t"/>
            <a:pathLst>
              <a:path extrusionOk="0" h="44509" w="48867">
                <a:moveTo>
                  <a:pt x="40931" y="0"/>
                </a:moveTo>
                <a:cubicBezTo>
                  <a:pt x="40538" y="0"/>
                  <a:pt x="40146" y="148"/>
                  <a:pt x="39851" y="443"/>
                </a:cubicBezTo>
                <a:lnTo>
                  <a:pt x="29625" y="10668"/>
                </a:lnTo>
                <a:cubicBezTo>
                  <a:pt x="29481" y="10813"/>
                  <a:pt x="29294" y="10885"/>
                  <a:pt x="29107" y="10885"/>
                </a:cubicBezTo>
                <a:cubicBezTo>
                  <a:pt x="28919" y="10885"/>
                  <a:pt x="28732" y="10813"/>
                  <a:pt x="28588" y="10668"/>
                </a:cubicBezTo>
                <a:cubicBezTo>
                  <a:pt x="28300" y="10380"/>
                  <a:pt x="28300" y="9905"/>
                  <a:pt x="28588" y="9617"/>
                </a:cubicBezTo>
                <a:lnTo>
                  <a:pt x="29856" y="8350"/>
                </a:lnTo>
                <a:cubicBezTo>
                  <a:pt x="30331" y="7874"/>
                  <a:pt x="30360" y="7111"/>
                  <a:pt x="29913" y="6607"/>
                </a:cubicBezTo>
                <a:cubicBezTo>
                  <a:pt x="29679" y="6351"/>
                  <a:pt x="29357" y="6225"/>
                  <a:pt x="29033" y="6225"/>
                </a:cubicBezTo>
                <a:cubicBezTo>
                  <a:pt x="28719" y="6225"/>
                  <a:pt x="28405" y="6344"/>
                  <a:pt x="28170" y="6578"/>
                </a:cubicBezTo>
                <a:lnTo>
                  <a:pt x="504" y="34245"/>
                </a:lnTo>
                <a:cubicBezTo>
                  <a:pt x="29" y="34720"/>
                  <a:pt x="0" y="35469"/>
                  <a:pt x="447" y="35973"/>
                </a:cubicBezTo>
                <a:cubicBezTo>
                  <a:pt x="691" y="36240"/>
                  <a:pt x="1019" y="36373"/>
                  <a:pt x="1347" y="36373"/>
                </a:cubicBezTo>
                <a:cubicBezTo>
                  <a:pt x="1657" y="36373"/>
                  <a:pt x="1966" y="36254"/>
                  <a:pt x="2204" y="36016"/>
                </a:cubicBezTo>
                <a:lnTo>
                  <a:pt x="12847" y="25373"/>
                </a:lnTo>
                <a:cubicBezTo>
                  <a:pt x="13008" y="25208"/>
                  <a:pt x="13190" y="25139"/>
                  <a:pt x="13363" y="25139"/>
                </a:cubicBezTo>
                <a:cubicBezTo>
                  <a:pt x="13933" y="25139"/>
                  <a:pt x="14424" y="25880"/>
                  <a:pt x="13884" y="26410"/>
                </a:cubicBezTo>
                <a:lnTo>
                  <a:pt x="13308" y="26986"/>
                </a:lnTo>
                <a:cubicBezTo>
                  <a:pt x="12717" y="27591"/>
                  <a:pt x="12717" y="28556"/>
                  <a:pt x="13308" y="29146"/>
                </a:cubicBezTo>
                <a:cubicBezTo>
                  <a:pt x="13610" y="29442"/>
                  <a:pt x="14002" y="29589"/>
                  <a:pt x="14393" y="29589"/>
                </a:cubicBezTo>
                <a:cubicBezTo>
                  <a:pt x="14784" y="29589"/>
                  <a:pt x="15173" y="29442"/>
                  <a:pt x="15468" y="29146"/>
                </a:cubicBezTo>
                <a:lnTo>
                  <a:pt x="20120" y="24494"/>
                </a:lnTo>
                <a:cubicBezTo>
                  <a:pt x="20295" y="24332"/>
                  <a:pt x="20487" y="24263"/>
                  <a:pt x="20672" y="24263"/>
                </a:cubicBezTo>
                <a:cubicBezTo>
                  <a:pt x="21305" y="24263"/>
                  <a:pt x="21844" y="25073"/>
                  <a:pt x="21286" y="25675"/>
                </a:cubicBezTo>
                <a:lnTo>
                  <a:pt x="11234" y="35728"/>
                </a:lnTo>
                <a:cubicBezTo>
                  <a:pt x="10413" y="36535"/>
                  <a:pt x="10355" y="37845"/>
                  <a:pt x="11118" y="38709"/>
                </a:cubicBezTo>
                <a:cubicBezTo>
                  <a:pt x="11541" y="39169"/>
                  <a:pt x="12116" y="39399"/>
                  <a:pt x="12692" y="39399"/>
                </a:cubicBezTo>
                <a:cubicBezTo>
                  <a:pt x="13236" y="39399"/>
                  <a:pt x="13781" y="39194"/>
                  <a:pt x="14201" y="38781"/>
                </a:cubicBezTo>
                <a:lnTo>
                  <a:pt x="28891" y="24091"/>
                </a:lnTo>
                <a:cubicBezTo>
                  <a:pt x="29061" y="23921"/>
                  <a:pt x="29251" y="23850"/>
                  <a:pt x="29433" y="23850"/>
                </a:cubicBezTo>
                <a:cubicBezTo>
                  <a:pt x="30040" y="23850"/>
                  <a:pt x="30564" y="24636"/>
                  <a:pt x="30000" y="25200"/>
                </a:cubicBezTo>
                <a:lnTo>
                  <a:pt x="27695" y="27519"/>
                </a:lnTo>
                <a:cubicBezTo>
                  <a:pt x="26673" y="28556"/>
                  <a:pt x="26673" y="30226"/>
                  <a:pt x="27695" y="31249"/>
                </a:cubicBezTo>
                <a:cubicBezTo>
                  <a:pt x="28216" y="31769"/>
                  <a:pt x="28895" y="32029"/>
                  <a:pt x="29575" y="32029"/>
                </a:cubicBezTo>
                <a:cubicBezTo>
                  <a:pt x="30249" y="32029"/>
                  <a:pt x="30923" y="31773"/>
                  <a:pt x="31440" y="31263"/>
                </a:cubicBezTo>
                <a:lnTo>
                  <a:pt x="34536" y="28181"/>
                </a:lnTo>
                <a:cubicBezTo>
                  <a:pt x="34633" y="28088"/>
                  <a:pt x="34739" y="28049"/>
                  <a:pt x="34841" y="28049"/>
                </a:cubicBezTo>
                <a:cubicBezTo>
                  <a:pt x="35181" y="28049"/>
                  <a:pt x="35469" y="28483"/>
                  <a:pt x="35170" y="28815"/>
                </a:cubicBezTo>
                <a:lnTo>
                  <a:pt x="22035" y="41935"/>
                </a:lnTo>
                <a:cubicBezTo>
                  <a:pt x="21474" y="42540"/>
                  <a:pt x="21488" y="43476"/>
                  <a:pt x="22064" y="44067"/>
                </a:cubicBezTo>
                <a:cubicBezTo>
                  <a:pt x="22365" y="44360"/>
                  <a:pt x="22755" y="44508"/>
                  <a:pt x="23146" y="44508"/>
                </a:cubicBezTo>
                <a:cubicBezTo>
                  <a:pt x="23522" y="44508"/>
                  <a:pt x="23899" y="44371"/>
                  <a:pt x="24196" y="44096"/>
                </a:cubicBezTo>
                <a:lnTo>
                  <a:pt x="46346" y="21945"/>
                </a:lnTo>
                <a:cubicBezTo>
                  <a:pt x="46879" y="21340"/>
                  <a:pt x="46864" y="20419"/>
                  <a:pt x="46288" y="19843"/>
                </a:cubicBezTo>
                <a:cubicBezTo>
                  <a:pt x="45989" y="19551"/>
                  <a:pt x="45596" y="19403"/>
                  <a:pt x="45203" y="19403"/>
                </a:cubicBezTo>
                <a:cubicBezTo>
                  <a:pt x="44840" y="19403"/>
                  <a:pt x="44476" y="19529"/>
                  <a:pt x="44186" y="19785"/>
                </a:cubicBezTo>
                <a:lnTo>
                  <a:pt x="43005" y="20966"/>
                </a:lnTo>
                <a:cubicBezTo>
                  <a:pt x="42906" y="21071"/>
                  <a:pt x="42795" y="21115"/>
                  <a:pt x="42687" y="21115"/>
                </a:cubicBezTo>
                <a:cubicBezTo>
                  <a:pt x="42337" y="21115"/>
                  <a:pt x="42029" y="20652"/>
                  <a:pt x="42371" y="20332"/>
                </a:cubicBezTo>
                <a:lnTo>
                  <a:pt x="47786" y="14917"/>
                </a:lnTo>
                <a:cubicBezTo>
                  <a:pt x="48837" y="13866"/>
                  <a:pt x="48866" y="12109"/>
                  <a:pt x="47800" y="11086"/>
                </a:cubicBezTo>
                <a:cubicBezTo>
                  <a:pt x="47287" y="10587"/>
                  <a:pt x="46623" y="10339"/>
                  <a:pt x="45959" y="10339"/>
                </a:cubicBezTo>
                <a:cubicBezTo>
                  <a:pt x="45280" y="10339"/>
                  <a:pt x="44601" y="10598"/>
                  <a:pt x="44085" y="11115"/>
                </a:cubicBezTo>
                <a:lnTo>
                  <a:pt x="36380" y="18820"/>
                </a:lnTo>
                <a:cubicBezTo>
                  <a:pt x="36205" y="19012"/>
                  <a:pt x="36006" y="19091"/>
                  <a:pt x="35814" y="19091"/>
                </a:cubicBezTo>
                <a:cubicBezTo>
                  <a:pt x="35196" y="19091"/>
                  <a:pt x="34656" y="18271"/>
                  <a:pt x="35271" y="17711"/>
                </a:cubicBezTo>
                <a:lnTo>
                  <a:pt x="35602" y="17380"/>
                </a:lnTo>
                <a:cubicBezTo>
                  <a:pt x="36423" y="16573"/>
                  <a:pt x="36480" y="15263"/>
                  <a:pt x="35717" y="14399"/>
                </a:cubicBezTo>
                <a:cubicBezTo>
                  <a:pt x="35293" y="13938"/>
                  <a:pt x="34712" y="13703"/>
                  <a:pt x="34132" y="13703"/>
                </a:cubicBezTo>
                <a:cubicBezTo>
                  <a:pt x="33588" y="13703"/>
                  <a:pt x="33046" y="13909"/>
                  <a:pt x="32635" y="14327"/>
                </a:cubicBezTo>
                <a:lnTo>
                  <a:pt x="28718" y="18244"/>
                </a:lnTo>
                <a:cubicBezTo>
                  <a:pt x="28538" y="18408"/>
                  <a:pt x="28341" y="18477"/>
                  <a:pt x="28154" y="18477"/>
                </a:cubicBezTo>
                <a:cubicBezTo>
                  <a:pt x="27516" y="18477"/>
                  <a:pt x="26980" y="17678"/>
                  <a:pt x="27537" y="17077"/>
                </a:cubicBezTo>
                <a:lnTo>
                  <a:pt x="42011" y="2603"/>
                </a:lnTo>
                <a:cubicBezTo>
                  <a:pt x="42601" y="2013"/>
                  <a:pt x="42601" y="1048"/>
                  <a:pt x="42011" y="443"/>
                </a:cubicBezTo>
                <a:cubicBezTo>
                  <a:pt x="41716" y="148"/>
                  <a:pt x="41323" y="0"/>
                  <a:pt x="409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8"/>
          <p:cNvSpPr/>
          <p:nvPr/>
        </p:nvSpPr>
        <p:spPr>
          <a:xfrm rot="10800000">
            <a:off x="1167764" y="3951205"/>
            <a:ext cx="454587" cy="445750"/>
          </a:xfrm>
          <a:custGeom>
            <a:rect b="b" l="l" r="r" t="t"/>
            <a:pathLst>
              <a:path extrusionOk="0" h="7134" w="7188">
                <a:moveTo>
                  <a:pt x="6899" y="1"/>
                </a:moveTo>
                <a:cubicBezTo>
                  <a:pt x="6831" y="1"/>
                  <a:pt x="6763" y="29"/>
                  <a:pt x="6712" y="87"/>
                </a:cubicBezTo>
                <a:lnTo>
                  <a:pt x="102" y="6683"/>
                </a:lnTo>
                <a:cubicBezTo>
                  <a:pt x="1" y="6784"/>
                  <a:pt x="1" y="6957"/>
                  <a:pt x="102" y="7058"/>
                </a:cubicBezTo>
                <a:cubicBezTo>
                  <a:pt x="159" y="7108"/>
                  <a:pt x="231" y="7133"/>
                  <a:pt x="302" y="7133"/>
                </a:cubicBezTo>
                <a:cubicBezTo>
                  <a:pt x="372" y="7133"/>
                  <a:pt x="440" y="7108"/>
                  <a:pt x="491" y="7058"/>
                </a:cubicBezTo>
                <a:lnTo>
                  <a:pt x="7087" y="462"/>
                </a:lnTo>
                <a:cubicBezTo>
                  <a:pt x="7187" y="361"/>
                  <a:pt x="7187" y="188"/>
                  <a:pt x="7087" y="87"/>
                </a:cubicBezTo>
                <a:cubicBezTo>
                  <a:pt x="7036" y="29"/>
                  <a:pt x="6968" y="1"/>
                  <a:pt x="689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8"/>
          <p:cNvSpPr/>
          <p:nvPr/>
        </p:nvSpPr>
        <p:spPr>
          <a:xfrm rot="10800000">
            <a:off x="3199320" y="1665203"/>
            <a:ext cx="207246" cy="148271"/>
          </a:xfrm>
          <a:custGeom>
            <a:rect b="b" l="l" r="r" t="t"/>
            <a:pathLst>
              <a:path extrusionOk="0" h="2373" w="3277">
                <a:moveTo>
                  <a:pt x="1657" y="1"/>
                </a:moveTo>
                <a:cubicBezTo>
                  <a:pt x="360" y="1"/>
                  <a:pt x="0" y="1787"/>
                  <a:pt x="1196" y="2277"/>
                </a:cubicBezTo>
                <a:cubicBezTo>
                  <a:pt x="1357" y="2343"/>
                  <a:pt x="1515" y="2372"/>
                  <a:pt x="1665" y="2372"/>
                </a:cubicBezTo>
                <a:cubicBezTo>
                  <a:pt x="2628" y="2372"/>
                  <a:pt x="3277" y="1144"/>
                  <a:pt x="2492" y="347"/>
                </a:cubicBezTo>
                <a:cubicBezTo>
                  <a:pt x="2261" y="131"/>
                  <a:pt x="1959" y="1"/>
                  <a:pt x="1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8"/>
          <p:cNvSpPr/>
          <p:nvPr/>
        </p:nvSpPr>
        <p:spPr>
          <a:xfrm rot="10800000">
            <a:off x="3056586" y="1806223"/>
            <a:ext cx="207625" cy="147646"/>
          </a:xfrm>
          <a:custGeom>
            <a:rect b="b" l="l" r="r" t="t"/>
            <a:pathLst>
              <a:path extrusionOk="0" h="2363" w="3283">
                <a:moveTo>
                  <a:pt x="1700" y="0"/>
                </a:moveTo>
                <a:cubicBezTo>
                  <a:pt x="1684" y="0"/>
                  <a:pt x="1668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ubicBezTo>
                  <a:pt x="353" y="1"/>
                  <a:pt x="1" y="1775"/>
                  <a:pt x="1191" y="2262"/>
                </a:cubicBezTo>
                <a:cubicBezTo>
                  <a:pt x="1355" y="2332"/>
                  <a:pt x="1516" y="2363"/>
                  <a:pt x="1669" y="2363"/>
                </a:cubicBezTo>
                <a:cubicBezTo>
                  <a:pt x="2631" y="2363"/>
                  <a:pt x="3283" y="1130"/>
                  <a:pt x="2488" y="347"/>
                </a:cubicBezTo>
                <a:cubicBezTo>
                  <a:pt x="2269" y="128"/>
                  <a:pt x="1998" y="0"/>
                  <a:pt x="17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8"/>
          <p:cNvSpPr/>
          <p:nvPr/>
        </p:nvSpPr>
        <p:spPr>
          <a:xfrm rot="10800000">
            <a:off x="2913788" y="1946556"/>
            <a:ext cx="206993" cy="148521"/>
          </a:xfrm>
          <a:custGeom>
            <a:rect b="b" l="l" r="r" t="t"/>
            <a:pathLst>
              <a:path extrusionOk="0" h="2377" w="3273">
                <a:moveTo>
                  <a:pt x="1601" y="1"/>
                </a:moveTo>
                <a:cubicBezTo>
                  <a:pt x="642" y="1"/>
                  <a:pt x="0" y="1236"/>
                  <a:pt x="796" y="2031"/>
                </a:cubicBezTo>
                <a:cubicBezTo>
                  <a:pt x="1012" y="2247"/>
                  <a:pt x="1314" y="2376"/>
                  <a:pt x="1631" y="2376"/>
                </a:cubicBezTo>
                <a:cubicBezTo>
                  <a:pt x="2927" y="2376"/>
                  <a:pt x="3273" y="591"/>
                  <a:pt x="2077" y="101"/>
                </a:cubicBezTo>
                <a:cubicBezTo>
                  <a:pt x="1913" y="32"/>
                  <a:pt x="1753" y="1"/>
                  <a:pt x="16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8"/>
          <p:cNvSpPr/>
          <p:nvPr/>
        </p:nvSpPr>
        <p:spPr>
          <a:xfrm rot="10800000">
            <a:off x="4324568" y="1672577"/>
            <a:ext cx="109915" cy="86663"/>
          </a:xfrm>
          <a:custGeom>
            <a:rect b="b" l="l" r="r" t="t"/>
            <a:pathLst>
              <a:path extrusionOk="0" h="1387" w="1738">
                <a:moveTo>
                  <a:pt x="993" y="0"/>
                </a:moveTo>
                <a:cubicBezTo>
                  <a:pt x="455" y="0"/>
                  <a:pt x="0" y="694"/>
                  <a:pt x="498" y="1192"/>
                </a:cubicBezTo>
                <a:cubicBezTo>
                  <a:pt x="635" y="1322"/>
                  <a:pt x="808" y="1387"/>
                  <a:pt x="983" y="1387"/>
                </a:cubicBezTo>
                <a:cubicBezTo>
                  <a:pt x="1157" y="1387"/>
                  <a:pt x="1334" y="1322"/>
                  <a:pt x="1478" y="1192"/>
                </a:cubicBezTo>
                <a:cubicBezTo>
                  <a:pt x="1737" y="933"/>
                  <a:pt x="1737" y="487"/>
                  <a:pt x="1478" y="213"/>
                </a:cubicBezTo>
                <a:cubicBezTo>
                  <a:pt x="1325" y="63"/>
                  <a:pt x="1155" y="0"/>
                  <a:pt x="99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8"/>
          <p:cNvSpPr/>
          <p:nvPr/>
        </p:nvSpPr>
        <p:spPr>
          <a:xfrm rot="10800000">
            <a:off x="4156094" y="1827343"/>
            <a:ext cx="117568" cy="85976"/>
          </a:xfrm>
          <a:custGeom>
            <a:rect b="b" l="l" r="r" t="t"/>
            <a:pathLst>
              <a:path extrusionOk="0" h="1376" w="1859">
                <a:moveTo>
                  <a:pt x="922" y="0"/>
                </a:moveTo>
                <a:cubicBezTo>
                  <a:pt x="317" y="0"/>
                  <a:pt x="1" y="735"/>
                  <a:pt x="447" y="1181"/>
                </a:cubicBezTo>
                <a:cubicBezTo>
                  <a:pt x="577" y="1311"/>
                  <a:pt x="749" y="1376"/>
                  <a:pt x="924" y="1376"/>
                </a:cubicBezTo>
                <a:cubicBezTo>
                  <a:pt x="1099" y="1376"/>
                  <a:pt x="1275" y="1311"/>
                  <a:pt x="1412" y="1181"/>
                </a:cubicBezTo>
                <a:cubicBezTo>
                  <a:pt x="1858" y="735"/>
                  <a:pt x="1542" y="0"/>
                  <a:pt x="9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8"/>
          <p:cNvSpPr/>
          <p:nvPr/>
        </p:nvSpPr>
        <p:spPr>
          <a:xfrm rot="10800000">
            <a:off x="3999446" y="1982297"/>
            <a:ext cx="116619" cy="86726"/>
          </a:xfrm>
          <a:custGeom>
            <a:rect b="b" l="l" r="r" t="t"/>
            <a:pathLst>
              <a:path extrusionOk="0" h="1388" w="1844">
                <a:moveTo>
                  <a:pt x="922" y="1"/>
                </a:moveTo>
                <a:cubicBezTo>
                  <a:pt x="303" y="1"/>
                  <a:pt x="0" y="750"/>
                  <a:pt x="432" y="1182"/>
                </a:cubicBezTo>
                <a:cubicBezTo>
                  <a:pt x="569" y="1319"/>
                  <a:pt x="745" y="1387"/>
                  <a:pt x="922" y="1387"/>
                </a:cubicBezTo>
                <a:cubicBezTo>
                  <a:pt x="1098" y="1387"/>
                  <a:pt x="1275" y="1319"/>
                  <a:pt x="1412" y="1182"/>
                </a:cubicBezTo>
                <a:cubicBezTo>
                  <a:pt x="1844" y="750"/>
                  <a:pt x="1541" y="1"/>
                  <a:pt x="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8"/>
          <p:cNvSpPr/>
          <p:nvPr/>
        </p:nvSpPr>
        <p:spPr>
          <a:xfrm rot="10800000">
            <a:off x="3856459" y="2138688"/>
            <a:ext cx="87464" cy="83976"/>
          </a:xfrm>
          <a:custGeom>
            <a:rect b="b" l="l" r="r" t="t"/>
            <a:pathLst>
              <a:path extrusionOk="0" h="1344" w="1383">
                <a:moveTo>
                  <a:pt x="686" y="1"/>
                </a:moveTo>
                <a:cubicBezTo>
                  <a:pt x="353" y="1"/>
                  <a:pt x="22" y="220"/>
                  <a:pt x="0" y="660"/>
                </a:cubicBezTo>
                <a:cubicBezTo>
                  <a:pt x="0" y="847"/>
                  <a:pt x="72" y="1020"/>
                  <a:pt x="202" y="1149"/>
                </a:cubicBezTo>
                <a:cubicBezTo>
                  <a:pt x="339" y="1279"/>
                  <a:pt x="511" y="1344"/>
                  <a:pt x="686" y="1344"/>
                </a:cubicBezTo>
                <a:cubicBezTo>
                  <a:pt x="861" y="1344"/>
                  <a:pt x="1037" y="1279"/>
                  <a:pt x="1181" y="1149"/>
                </a:cubicBezTo>
                <a:cubicBezTo>
                  <a:pt x="1296" y="1020"/>
                  <a:pt x="1368" y="847"/>
                  <a:pt x="1383" y="660"/>
                </a:cubicBezTo>
                <a:cubicBezTo>
                  <a:pt x="1354" y="220"/>
                  <a:pt x="1019" y="1"/>
                  <a:pt x="6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8"/>
          <p:cNvSpPr/>
          <p:nvPr/>
        </p:nvSpPr>
        <p:spPr>
          <a:xfrm rot="10800000">
            <a:off x="1975675" y="3510717"/>
            <a:ext cx="95686" cy="85351"/>
          </a:xfrm>
          <a:custGeom>
            <a:rect b="b" l="l" r="r" t="t"/>
            <a:pathLst>
              <a:path extrusionOk="0" h="1366" w="1513">
                <a:moveTo>
                  <a:pt x="764" y="1"/>
                </a:moveTo>
                <a:cubicBezTo>
                  <a:pt x="577" y="1"/>
                  <a:pt x="404" y="73"/>
                  <a:pt x="274" y="202"/>
                </a:cubicBezTo>
                <a:cubicBezTo>
                  <a:pt x="1" y="461"/>
                  <a:pt x="1" y="908"/>
                  <a:pt x="274" y="1181"/>
                </a:cubicBezTo>
                <a:cubicBezTo>
                  <a:pt x="411" y="1304"/>
                  <a:pt x="588" y="1365"/>
                  <a:pt x="764" y="1365"/>
                </a:cubicBezTo>
                <a:cubicBezTo>
                  <a:pt x="940" y="1365"/>
                  <a:pt x="1117" y="1304"/>
                  <a:pt x="1254" y="1181"/>
                </a:cubicBezTo>
                <a:cubicBezTo>
                  <a:pt x="1513" y="908"/>
                  <a:pt x="1513" y="476"/>
                  <a:pt x="1254" y="202"/>
                </a:cubicBezTo>
                <a:cubicBezTo>
                  <a:pt x="1124" y="73"/>
                  <a:pt x="951" y="1"/>
                  <a:pt x="7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8"/>
          <p:cNvSpPr/>
          <p:nvPr/>
        </p:nvSpPr>
        <p:spPr>
          <a:xfrm rot="10800000">
            <a:off x="1807138" y="3665734"/>
            <a:ext cx="117568" cy="86038"/>
          </a:xfrm>
          <a:custGeom>
            <a:rect b="b" l="l" r="r" t="t"/>
            <a:pathLst>
              <a:path extrusionOk="0" h="1377" w="1859">
                <a:moveTo>
                  <a:pt x="937" y="1"/>
                </a:moveTo>
                <a:cubicBezTo>
                  <a:pt x="317" y="1"/>
                  <a:pt x="0" y="750"/>
                  <a:pt x="447" y="1182"/>
                </a:cubicBezTo>
                <a:cubicBezTo>
                  <a:pt x="584" y="1312"/>
                  <a:pt x="760" y="1376"/>
                  <a:pt x="937" y="1376"/>
                </a:cubicBezTo>
                <a:cubicBezTo>
                  <a:pt x="1113" y="1376"/>
                  <a:pt x="1289" y="1312"/>
                  <a:pt x="1426" y="1182"/>
                </a:cubicBezTo>
                <a:cubicBezTo>
                  <a:pt x="1858" y="750"/>
                  <a:pt x="1541" y="1"/>
                  <a:pt x="93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8"/>
          <p:cNvSpPr/>
          <p:nvPr/>
        </p:nvSpPr>
        <p:spPr>
          <a:xfrm rot="10800000">
            <a:off x="1648656" y="3820125"/>
            <a:ext cx="121236" cy="87288"/>
          </a:xfrm>
          <a:custGeom>
            <a:rect b="b" l="l" r="r" t="t"/>
            <a:pathLst>
              <a:path extrusionOk="0" h="1397" w="1917">
                <a:moveTo>
                  <a:pt x="966" y="0"/>
                </a:moveTo>
                <a:cubicBezTo>
                  <a:pt x="217" y="0"/>
                  <a:pt x="1" y="1037"/>
                  <a:pt x="706" y="1340"/>
                </a:cubicBezTo>
                <a:cubicBezTo>
                  <a:pt x="800" y="1379"/>
                  <a:pt x="892" y="1396"/>
                  <a:pt x="979" y="1396"/>
                </a:cubicBezTo>
                <a:cubicBezTo>
                  <a:pt x="1537" y="1396"/>
                  <a:pt x="1916" y="677"/>
                  <a:pt x="1455" y="216"/>
                </a:cubicBezTo>
                <a:cubicBezTo>
                  <a:pt x="1326" y="72"/>
                  <a:pt x="1153" y="0"/>
                  <a:pt x="9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8"/>
          <p:cNvSpPr/>
          <p:nvPr/>
        </p:nvSpPr>
        <p:spPr>
          <a:xfrm rot="10800000">
            <a:off x="2123212" y="3221675"/>
            <a:ext cx="255057" cy="251992"/>
          </a:xfrm>
          <a:custGeom>
            <a:rect b="b" l="l" r="r" t="t"/>
            <a:pathLst>
              <a:path extrusionOk="0" h="4033" w="4033">
                <a:moveTo>
                  <a:pt x="2016" y="0"/>
                </a:moveTo>
                <a:cubicBezTo>
                  <a:pt x="893" y="0"/>
                  <a:pt x="0" y="893"/>
                  <a:pt x="0" y="2016"/>
                </a:cubicBezTo>
                <a:cubicBezTo>
                  <a:pt x="0" y="3125"/>
                  <a:pt x="893" y="4033"/>
                  <a:pt x="2016" y="4033"/>
                </a:cubicBezTo>
                <a:cubicBezTo>
                  <a:pt x="3125" y="4033"/>
                  <a:pt x="4033" y="3125"/>
                  <a:pt x="4033" y="2016"/>
                </a:cubicBezTo>
                <a:cubicBezTo>
                  <a:pt x="4033" y="893"/>
                  <a:pt x="3125" y="0"/>
                  <a:pt x="20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8"/>
          <p:cNvSpPr/>
          <p:nvPr/>
        </p:nvSpPr>
        <p:spPr>
          <a:xfrm rot="10800000">
            <a:off x="3995771" y="1240388"/>
            <a:ext cx="395392" cy="365085"/>
          </a:xfrm>
          <a:custGeom>
            <a:rect b="b" l="l" r="r" t="t"/>
            <a:pathLst>
              <a:path extrusionOk="0" h="5843" w="6252">
                <a:moveTo>
                  <a:pt x="3966" y="1"/>
                </a:moveTo>
                <a:cubicBezTo>
                  <a:pt x="3446" y="1"/>
                  <a:pt x="2926" y="191"/>
                  <a:pt x="2521" y="575"/>
                </a:cubicBezTo>
                <a:lnTo>
                  <a:pt x="822" y="2289"/>
                </a:lnTo>
                <a:cubicBezTo>
                  <a:pt x="1" y="3095"/>
                  <a:pt x="1" y="4420"/>
                  <a:pt x="822" y="5227"/>
                </a:cubicBezTo>
                <a:cubicBezTo>
                  <a:pt x="1225" y="5637"/>
                  <a:pt x="1758" y="5843"/>
                  <a:pt x="2291" y="5843"/>
                </a:cubicBezTo>
                <a:cubicBezTo>
                  <a:pt x="2823" y="5843"/>
                  <a:pt x="3356" y="5637"/>
                  <a:pt x="3760" y="5227"/>
                </a:cubicBezTo>
                <a:lnTo>
                  <a:pt x="5473" y="3527"/>
                </a:lnTo>
                <a:cubicBezTo>
                  <a:pt x="6251" y="2706"/>
                  <a:pt x="6237" y="1410"/>
                  <a:pt x="5445" y="604"/>
                </a:cubicBezTo>
                <a:cubicBezTo>
                  <a:pt x="5036" y="202"/>
                  <a:pt x="4501" y="1"/>
                  <a:pt x="39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8"/>
          <p:cNvSpPr/>
          <p:nvPr/>
        </p:nvSpPr>
        <p:spPr>
          <a:xfrm rot="10800000">
            <a:off x="1330033" y="2065047"/>
            <a:ext cx="723115" cy="704615"/>
          </a:xfrm>
          <a:custGeom>
            <a:rect b="b" l="l" r="r" t="t"/>
            <a:pathLst>
              <a:path extrusionOk="0" h="11277" w="11434">
                <a:moveTo>
                  <a:pt x="11038" y="1"/>
                </a:moveTo>
                <a:cubicBezTo>
                  <a:pt x="10973" y="1"/>
                  <a:pt x="10906" y="26"/>
                  <a:pt x="10845" y="86"/>
                </a:cubicBezTo>
                <a:lnTo>
                  <a:pt x="116" y="10816"/>
                </a:lnTo>
                <a:cubicBezTo>
                  <a:pt x="1" y="10931"/>
                  <a:pt x="1" y="11089"/>
                  <a:pt x="116" y="11205"/>
                </a:cubicBezTo>
                <a:cubicBezTo>
                  <a:pt x="159" y="11248"/>
                  <a:pt x="231" y="11277"/>
                  <a:pt x="303" y="11277"/>
                </a:cubicBezTo>
                <a:cubicBezTo>
                  <a:pt x="375" y="11277"/>
                  <a:pt x="447" y="11248"/>
                  <a:pt x="490" y="11205"/>
                </a:cubicBezTo>
                <a:lnTo>
                  <a:pt x="11234" y="461"/>
                </a:lnTo>
                <a:cubicBezTo>
                  <a:pt x="11433" y="273"/>
                  <a:pt x="11251" y="1"/>
                  <a:pt x="11038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8"/>
          <p:cNvSpPr/>
          <p:nvPr/>
        </p:nvSpPr>
        <p:spPr>
          <a:xfrm rot="10800000">
            <a:off x="1676923" y="4179141"/>
            <a:ext cx="201364" cy="198007"/>
          </a:xfrm>
          <a:custGeom>
            <a:rect b="b" l="l" r="r" t="t"/>
            <a:pathLst>
              <a:path extrusionOk="0" h="3169" w="3184">
                <a:moveTo>
                  <a:pt x="1585" y="1"/>
                </a:moveTo>
                <a:cubicBezTo>
                  <a:pt x="721" y="1"/>
                  <a:pt x="1" y="706"/>
                  <a:pt x="1" y="1585"/>
                </a:cubicBezTo>
                <a:cubicBezTo>
                  <a:pt x="1" y="2463"/>
                  <a:pt x="721" y="3169"/>
                  <a:pt x="1585" y="3169"/>
                </a:cubicBezTo>
                <a:cubicBezTo>
                  <a:pt x="2464" y="3169"/>
                  <a:pt x="3184" y="2463"/>
                  <a:pt x="3184" y="1585"/>
                </a:cubicBezTo>
                <a:cubicBezTo>
                  <a:pt x="3184" y="706"/>
                  <a:pt x="2464" y="1"/>
                  <a:pt x="15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8"/>
          <p:cNvSpPr/>
          <p:nvPr/>
        </p:nvSpPr>
        <p:spPr>
          <a:xfrm rot="10800000">
            <a:off x="1531154" y="4393267"/>
            <a:ext cx="148557" cy="109844"/>
          </a:xfrm>
          <a:custGeom>
            <a:rect b="b" l="l" r="r" t="t"/>
            <a:pathLst>
              <a:path extrusionOk="0" h="1758" w="2349">
                <a:moveTo>
                  <a:pt x="1182" y="0"/>
                </a:moveTo>
                <a:cubicBezTo>
                  <a:pt x="389" y="0"/>
                  <a:pt x="1" y="951"/>
                  <a:pt x="562" y="1498"/>
                </a:cubicBezTo>
                <a:cubicBezTo>
                  <a:pt x="728" y="1671"/>
                  <a:pt x="951" y="1757"/>
                  <a:pt x="1176" y="1757"/>
                </a:cubicBezTo>
                <a:cubicBezTo>
                  <a:pt x="1401" y="1757"/>
                  <a:pt x="1628" y="1671"/>
                  <a:pt x="1801" y="1498"/>
                </a:cubicBezTo>
                <a:cubicBezTo>
                  <a:pt x="2348" y="951"/>
                  <a:pt x="1959" y="0"/>
                  <a:pt x="118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8"/>
          <p:cNvSpPr/>
          <p:nvPr/>
        </p:nvSpPr>
        <p:spPr>
          <a:xfrm rot="10800000">
            <a:off x="1968969" y="2880654"/>
            <a:ext cx="207119" cy="148521"/>
          </a:xfrm>
          <a:custGeom>
            <a:rect b="b" l="l" r="r" t="t"/>
            <a:pathLst>
              <a:path extrusionOk="0" h="2377" w="3275">
                <a:moveTo>
                  <a:pt x="1657" y="1"/>
                </a:moveTo>
                <a:cubicBezTo>
                  <a:pt x="346" y="1"/>
                  <a:pt x="0" y="1787"/>
                  <a:pt x="1196" y="2276"/>
                </a:cubicBezTo>
                <a:cubicBezTo>
                  <a:pt x="1360" y="2345"/>
                  <a:pt x="1520" y="2377"/>
                  <a:pt x="1673" y="2377"/>
                </a:cubicBezTo>
                <a:cubicBezTo>
                  <a:pt x="2632" y="2377"/>
                  <a:pt x="3275" y="1142"/>
                  <a:pt x="2492" y="346"/>
                </a:cubicBezTo>
                <a:cubicBezTo>
                  <a:pt x="2262" y="116"/>
                  <a:pt x="1959" y="1"/>
                  <a:pt x="1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8"/>
          <p:cNvSpPr/>
          <p:nvPr/>
        </p:nvSpPr>
        <p:spPr>
          <a:xfrm rot="10800000">
            <a:off x="1826677" y="3021362"/>
            <a:ext cx="207056" cy="148208"/>
          </a:xfrm>
          <a:custGeom>
            <a:rect b="b" l="l" r="r" t="t"/>
            <a:pathLst>
              <a:path extrusionOk="0" h="2372" w="3274">
                <a:moveTo>
                  <a:pt x="1637" y="1"/>
                </a:moveTo>
                <a:cubicBezTo>
                  <a:pt x="353" y="1"/>
                  <a:pt x="1" y="1775"/>
                  <a:pt x="1192" y="2277"/>
                </a:cubicBezTo>
                <a:cubicBezTo>
                  <a:pt x="1352" y="2342"/>
                  <a:pt x="1508" y="2372"/>
                  <a:pt x="1658" y="2372"/>
                </a:cubicBezTo>
                <a:cubicBezTo>
                  <a:pt x="2623" y="2372"/>
                  <a:pt x="3273" y="1132"/>
                  <a:pt x="2488" y="347"/>
                </a:cubicBezTo>
                <a:cubicBezTo>
                  <a:pt x="2257" y="116"/>
                  <a:pt x="1955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8"/>
          <p:cNvSpPr/>
          <p:nvPr/>
        </p:nvSpPr>
        <p:spPr>
          <a:xfrm rot="10800000">
            <a:off x="1686915" y="3162257"/>
            <a:ext cx="174929" cy="148146"/>
          </a:xfrm>
          <a:custGeom>
            <a:rect b="b" l="l" r="r" t="t"/>
            <a:pathLst>
              <a:path extrusionOk="0" h="2371" w="2766">
                <a:moveTo>
                  <a:pt x="1182" y="1"/>
                </a:moveTo>
                <a:cubicBezTo>
                  <a:pt x="577" y="1"/>
                  <a:pt x="0" y="471"/>
                  <a:pt x="0" y="1189"/>
                </a:cubicBezTo>
                <a:cubicBezTo>
                  <a:pt x="0" y="1837"/>
                  <a:pt x="533" y="2370"/>
                  <a:pt x="1181" y="2370"/>
                </a:cubicBezTo>
                <a:cubicBezTo>
                  <a:pt x="2232" y="2370"/>
                  <a:pt x="2765" y="1089"/>
                  <a:pt x="2016" y="354"/>
                </a:cubicBezTo>
                <a:cubicBezTo>
                  <a:pt x="1773" y="110"/>
                  <a:pt x="1474" y="1"/>
                  <a:pt x="11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8"/>
          <p:cNvSpPr/>
          <p:nvPr/>
        </p:nvSpPr>
        <p:spPr>
          <a:xfrm rot="10800000">
            <a:off x="2969359" y="3676137"/>
            <a:ext cx="736967" cy="653125"/>
          </a:xfrm>
          <a:custGeom>
            <a:rect b="b" l="l" r="r" t="t"/>
            <a:pathLst>
              <a:path extrusionOk="0" h="10000" w="11285">
                <a:moveTo>
                  <a:pt x="8388" y="0"/>
                </a:moveTo>
                <a:cubicBezTo>
                  <a:pt x="7775" y="0"/>
                  <a:pt x="7153" y="231"/>
                  <a:pt x="6664" y="720"/>
                </a:cubicBezTo>
                <a:cubicBezTo>
                  <a:pt x="6174" y="1195"/>
                  <a:pt x="5930" y="1872"/>
                  <a:pt x="5958" y="2563"/>
                </a:cubicBezTo>
                <a:cubicBezTo>
                  <a:pt x="5958" y="2650"/>
                  <a:pt x="5973" y="2751"/>
                  <a:pt x="5987" y="2837"/>
                </a:cubicBezTo>
                <a:cubicBezTo>
                  <a:pt x="6002" y="2866"/>
                  <a:pt x="6002" y="2895"/>
                  <a:pt x="6002" y="2924"/>
                </a:cubicBezTo>
                <a:cubicBezTo>
                  <a:pt x="6201" y="4132"/>
                  <a:pt x="5249" y="5194"/>
                  <a:pt x="4072" y="5194"/>
                </a:cubicBezTo>
                <a:cubicBezTo>
                  <a:pt x="3972" y="5194"/>
                  <a:pt x="3871" y="5186"/>
                  <a:pt x="3769" y="5170"/>
                </a:cubicBezTo>
                <a:lnTo>
                  <a:pt x="3668" y="5156"/>
                </a:lnTo>
                <a:cubicBezTo>
                  <a:pt x="3582" y="5141"/>
                  <a:pt x="3496" y="5127"/>
                  <a:pt x="3395" y="5127"/>
                </a:cubicBezTo>
                <a:cubicBezTo>
                  <a:pt x="3349" y="5125"/>
                  <a:pt x="3303" y="5123"/>
                  <a:pt x="3258" y="5123"/>
                </a:cubicBezTo>
                <a:cubicBezTo>
                  <a:pt x="1128" y="5123"/>
                  <a:pt x="0" y="7738"/>
                  <a:pt x="1551" y="9275"/>
                </a:cubicBezTo>
                <a:cubicBezTo>
                  <a:pt x="2052" y="9776"/>
                  <a:pt x="2665" y="9999"/>
                  <a:pt x="3264" y="9999"/>
                </a:cubicBezTo>
                <a:cubicBezTo>
                  <a:pt x="4558" y="9999"/>
                  <a:pt x="5792" y="8958"/>
                  <a:pt x="5713" y="7431"/>
                </a:cubicBezTo>
                <a:cubicBezTo>
                  <a:pt x="5699" y="7345"/>
                  <a:pt x="5699" y="7259"/>
                  <a:pt x="5685" y="7172"/>
                </a:cubicBezTo>
                <a:cubicBezTo>
                  <a:pt x="5685" y="7129"/>
                  <a:pt x="5656" y="7086"/>
                  <a:pt x="5656" y="7043"/>
                </a:cubicBezTo>
                <a:cubicBezTo>
                  <a:pt x="5470" y="5848"/>
                  <a:pt x="6421" y="4801"/>
                  <a:pt x="7585" y="4801"/>
                </a:cubicBezTo>
                <a:cubicBezTo>
                  <a:pt x="7685" y="4801"/>
                  <a:pt x="7786" y="4809"/>
                  <a:pt x="7888" y="4825"/>
                </a:cubicBezTo>
                <a:lnTo>
                  <a:pt x="8003" y="4839"/>
                </a:lnTo>
                <a:cubicBezTo>
                  <a:pt x="8090" y="4853"/>
                  <a:pt x="8176" y="4868"/>
                  <a:pt x="8263" y="4868"/>
                </a:cubicBezTo>
                <a:cubicBezTo>
                  <a:pt x="8311" y="4871"/>
                  <a:pt x="8359" y="4872"/>
                  <a:pt x="8407" y="4872"/>
                </a:cubicBezTo>
                <a:cubicBezTo>
                  <a:pt x="10089" y="4872"/>
                  <a:pt x="11284" y="3166"/>
                  <a:pt x="10668" y="1570"/>
                </a:cubicBezTo>
                <a:cubicBezTo>
                  <a:pt x="10282" y="560"/>
                  <a:pt x="9345" y="0"/>
                  <a:pt x="83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itle and text 3">
  <p:cSld name="CUSTOM_6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"/>
          <p:cNvSpPr txBox="1"/>
          <p:nvPr>
            <p:ph type="ctrTitle"/>
          </p:nvPr>
        </p:nvSpPr>
        <p:spPr>
          <a:xfrm>
            <a:off x="4549086" y="1508313"/>
            <a:ext cx="3881700" cy="163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96" name="Google Shape;396;p19"/>
          <p:cNvSpPr txBox="1"/>
          <p:nvPr>
            <p:ph idx="1" type="subTitle"/>
          </p:nvPr>
        </p:nvSpPr>
        <p:spPr>
          <a:xfrm>
            <a:off x="4549086" y="3145433"/>
            <a:ext cx="3881700" cy="84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97" name="Google Shape;397;p19"/>
          <p:cNvSpPr/>
          <p:nvPr/>
        </p:nvSpPr>
        <p:spPr>
          <a:xfrm>
            <a:off x="6682207" y="5086192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9"/>
          <p:cNvSpPr/>
          <p:nvPr/>
        </p:nvSpPr>
        <p:spPr>
          <a:xfrm>
            <a:off x="7198441" y="4875373"/>
            <a:ext cx="575265" cy="324159"/>
          </a:xfrm>
          <a:custGeom>
            <a:rect b="b" l="l" r="r" t="t"/>
            <a:pathLst>
              <a:path extrusionOk="0" h="6412" w="11379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9"/>
          <p:cNvSpPr/>
          <p:nvPr/>
        </p:nvSpPr>
        <p:spPr>
          <a:xfrm>
            <a:off x="7761018" y="4393439"/>
            <a:ext cx="455956" cy="447513"/>
          </a:xfrm>
          <a:custGeom>
            <a:rect b="b" l="l" r="r" t="t"/>
            <a:pathLst>
              <a:path extrusionOk="0" h="8852" w="9019">
                <a:moveTo>
                  <a:pt x="8651" y="0"/>
                </a:moveTo>
                <a:cubicBezTo>
                  <a:pt x="8565" y="0"/>
                  <a:pt x="8479" y="32"/>
                  <a:pt x="8414" y="97"/>
                </a:cubicBezTo>
                <a:lnTo>
                  <a:pt x="233" y="8278"/>
                </a:lnTo>
                <a:cubicBezTo>
                  <a:pt x="0" y="8522"/>
                  <a:pt x="221" y="8851"/>
                  <a:pt x="479" y="8851"/>
                </a:cubicBezTo>
                <a:cubicBezTo>
                  <a:pt x="556" y="8851"/>
                  <a:pt x="636" y="8822"/>
                  <a:pt x="709" y="8753"/>
                </a:cubicBezTo>
                <a:lnTo>
                  <a:pt x="8889" y="572"/>
                </a:lnTo>
                <a:cubicBezTo>
                  <a:pt x="9019" y="443"/>
                  <a:pt x="9019" y="227"/>
                  <a:pt x="8889" y="97"/>
                </a:cubicBezTo>
                <a:cubicBezTo>
                  <a:pt x="8824" y="32"/>
                  <a:pt x="8738" y="0"/>
                  <a:pt x="86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9"/>
          <p:cNvSpPr/>
          <p:nvPr/>
        </p:nvSpPr>
        <p:spPr>
          <a:xfrm>
            <a:off x="7267653" y="4729670"/>
            <a:ext cx="95397" cy="85792"/>
          </a:xfrm>
          <a:custGeom>
            <a:rect b="b" l="l" r="r" t="t"/>
            <a:pathLst>
              <a:path extrusionOk="0" h="1697" w="1887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9"/>
          <p:cNvSpPr/>
          <p:nvPr/>
        </p:nvSpPr>
        <p:spPr>
          <a:xfrm>
            <a:off x="7419829" y="4574007"/>
            <a:ext cx="109047" cy="86348"/>
          </a:xfrm>
          <a:custGeom>
            <a:rect b="b" l="l" r="r" t="t"/>
            <a:pathLst>
              <a:path extrusionOk="0" h="1708" w="2157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19"/>
          <p:cNvSpPr/>
          <p:nvPr/>
        </p:nvSpPr>
        <p:spPr>
          <a:xfrm>
            <a:off x="7566898" y="4418193"/>
            <a:ext cx="119209" cy="86702"/>
          </a:xfrm>
          <a:custGeom>
            <a:rect b="b" l="l" r="r" t="t"/>
            <a:pathLst>
              <a:path extrusionOk="0" h="1715" w="2358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9"/>
          <p:cNvSpPr/>
          <p:nvPr/>
        </p:nvSpPr>
        <p:spPr>
          <a:xfrm>
            <a:off x="6963302" y="4852875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9"/>
          <p:cNvSpPr/>
          <p:nvPr/>
        </p:nvSpPr>
        <p:spPr>
          <a:xfrm rot="10800000">
            <a:off x="6488582" y="257818"/>
            <a:ext cx="889768" cy="879960"/>
          </a:xfrm>
          <a:custGeom>
            <a:rect b="b" l="l" r="r" t="t"/>
            <a:pathLst>
              <a:path extrusionOk="0" h="17406" w="17600">
                <a:moveTo>
                  <a:pt x="17100" y="1"/>
                </a:moveTo>
                <a:cubicBezTo>
                  <a:pt x="17015" y="1"/>
                  <a:pt x="16927" y="37"/>
                  <a:pt x="16851" y="123"/>
                </a:cubicBezTo>
                <a:lnTo>
                  <a:pt x="130" y="16830"/>
                </a:lnTo>
                <a:cubicBezTo>
                  <a:pt x="1" y="16959"/>
                  <a:pt x="1" y="17175"/>
                  <a:pt x="145" y="17305"/>
                </a:cubicBezTo>
                <a:cubicBezTo>
                  <a:pt x="202" y="17363"/>
                  <a:pt x="289" y="17406"/>
                  <a:pt x="375" y="17406"/>
                </a:cubicBezTo>
                <a:cubicBezTo>
                  <a:pt x="461" y="17406"/>
                  <a:pt x="548" y="17363"/>
                  <a:pt x="605" y="17305"/>
                </a:cubicBezTo>
                <a:lnTo>
                  <a:pt x="17326" y="584"/>
                </a:lnTo>
                <a:cubicBezTo>
                  <a:pt x="17599" y="355"/>
                  <a:pt x="17367" y="1"/>
                  <a:pt x="17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9"/>
          <p:cNvSpPr/>
          <p:nvPr/>
        </p:nvSpPr>
        <p:spPr>
          <a:xfrm rot="10800000">
            <a:off x="6512193" y="587091"/>
            <a:ext cx="199541" cy="199541"/>
          </a:xfrm>
          <a:custGeom>
            <a:rect b="b" l="l" r="r" t="t"/>
            <a:pathLst>
              <a:path extrusionOk="0" h="3947" w="3947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9"/>
          <p:cNvSpPr/>
          <p:nvPr/>
        </p:nvSpPr>
        <p:spPr>
          <a:xfrm>
            <a:off x="7341921" y="5157224"/>
            <a:ext cx="133263" cy="42315"/>
          </a:xfrm>
          <a:custGeom>
            <a:rect b="b" l="l" r="r" t="t"/>
            <a:pathLst>
              <a:path extrusionOk="0" h="837" w="2636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9"/>
          <p:cNvSpPr/>
          <p:nvPr/>
        </p:nvSpPr>
        <p:spPr>
          <a:xfrm>
            <a:off x="7457999" y="5015818"/>
            <a:ext cx="165012" cy="148884"/>
          </a:xfrm>
          <a:custGeom>
            <a:rect b="b" l="l" r="r" t="t"/>
            <a:pathLst>
              <a:path extrusionOk="0" h="2945" w="3264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9"/>
          <p:cNvSpPr/>
          <p:nvPr/>
        </p:nvSpPr>
        <p:spPr>
          <a:xfrm>
            <a:off x="6546269" y="3"/>
            <a:ext cx="888527" cy="612280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9"/>
          <p:cNvSpPr/>
          <p:nvPr/>
        </p:nvSpPr>
        <p:spPr>
          <a:xfrm rot="10800000">
            <a:off x="7439484" y="5865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9"/>
          <p:cNvSpPr/>
          <p:nvPr/>
        </p:nvSpPr>
        <p:spPr>
          <a:xfrm flipH="1" rot="5400000">
            <a:off x="8419996" y="4282574"/>
            <a:ext cx="837732" cy="610271"/>
          </a:xfrm>
          <a:custGeom>
            <a:rect b="b" l="l" r="r" t="t"/>
            <a:pathLst>
              <a:path extrusionOk="0" h="13431" w="18436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9"/>
          <p:cNvSpPr/>
          <p:nvPr/>
        </p:nvSpPr>
        <p:spPr>
          <a:xfrm>
            <a:off x="7984123" y="5"/>
            <a:ext cx="849501" cy="585417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9"/>
          <p:cNvSpPr/>
          <p:nvPr/>
        </p:nvSpPr>
        <p:spPr>
          <a:xfrm>
            <a:off x="7743962" y="449548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9"/>
          <p:cNvSpPr/>
          <p:nvPr/>
        </p:nvSpPr>
        <p:spPr>
          <a:xfrm>
            <a:off x="7885332" y="309545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9"/>
          <p:cNvSpPr/>
          <p:nvPr/>
        </p:nvSpPr>
        <p:spPr>
          <a:xfrm>
            <a:off x="8677938" y="4986907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9"/>
          <p:cNvSpPr/>
          <p:nvPr/>
        </p:nvSpPr>
        <p:spPr>
          <a:xfrm rot="10800000">
            <a:off x="7925767" y="4640982"/>
            <a:ext cx="581178" cy="558563"/>
          </a:xfrm>
          <a:custGeom>
            <a:rect b="b" l="l" r="r" t="t"/>
            <a:pathLst>
              <a:path extrusionOk="0" h="12293" w="1279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9"/>
          <p:cNvSpPr/>
          <p:nvPr/>
        </p:nvSpPr>
        <p:spPr>
          <a:xfrm>
            <a:off x="8805349" y="5"/>
            <a:ext cx="220748" cy="192973"/>
          </a:xfrm>
          <a:custGeom>
            <a:rect b="b" l="l" r="r" t="t"/>
            <a:pathLst>
              <a:path extrusionOk="0" h="4247" w="4858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19"/>
          <p:cNvSpPr/>
          <p:nvPr/>
        </p:nvSpPr>
        <p:spPr>
          <a:xfrm rot="10800000">
            <a:off x="8463152" y="5006579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9"/>
          <p:cNvSpPr/>
          <p:nvPr/>
        </p:nvSpPr>
        <p:spPr>
          <a:xfrm rot="10800000">
            <a:off x="8368848" y="5117878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9"/>
          <p:cNvSpPr/>
          <p:nvPr/>
        </p:nvSpPr>
        <p:spPr>
          <a:xfrm flipH="1" rot="-5400000">
            <a:off x="8937299" y="174480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9"/>
          <p:cNvSpPr/>
          <p:nvPr/>
        </p:nvSpPr>
        <p:spPr>
          <a:xfrm flipH="1" rot="-5400000">
            <a:off x="8796978" y="362579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0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23" name="Google Shape;423;p20"/>
          <p:cNvSpPr txBox="1"/>
          <p:nvPr>
            <p:ph idx="1" type="subTitle"/>
          </p:nvPr>
        </p:nvSpPr>
        <p:spPr>
          <a:xfrm>
            <a:off x="713250" y="1686525"/>
            <a:ext cx="3734400" cy="29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4" name="Google Shape;424;p20"/>
          <p:cNvSpPr txBox="1"/>
          <p:nvPr>
            <p:ph idx="2" type="subTitle"/>
          </p:nvPr>
        </p:nvSpPr>
        <p:spPr>
          <a:xfrm>
            <a:off x="713250" y="1286025"/>
            <a:ext cx="3734400" cy="4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5" name="Google Shape;425;p20"/>
          <p:cNvSpPr txBox="1"/>
          <p:nvPr>
            <p:ph idx="3" type="subTitle"/>
          </p:nvPr>
        </p:nvSpPr>
        <p:spPr>
          <a:xfrm>
            <a:off x="4696325" y="1686525"/>
            <a:ext cx="3734400" cy="29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26" name="Google Shape;426;p20"/>
          <p:cNvSpPr txBox="1"/>
          <p:nvPr>
            <p:ph idx="4" type="subTitle"/>
          </p:nvPr>
        </p:nvSpPr>
        <p:spPr>
          <a:xfrm>
            <a:off x="4696325" y="1286025"/>
            <a:ext cx="3734400" cy="4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7" name="Google Shape;427;p20"/>
          <p:cNvSpPr/>
          <p:nvPr/>
        </p:nvSpPr>
        <p:spPr>
          <a:xfrm>
            <a:off x="4" y="1284700"/>
            <a:ext cx="229615" cy="322565"/>
          </a:xfrm>
          <a:custGeom>
            <a:rect b="b" l="l" r="r" t="t"/>
            <a:pathLst>
              <a:path extrusionOk="0" h="8235" w="5862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0"/>
          <p:cNvSpPr/>
          <p:nvPr/>
        </p:nvSpPr>
        <p:spPr>
          <a:xfrm>
            <a:off x="4" y="665759"/>
            <a:ext cx="503805" cy="633496"/>
          </a:xfrm>
          <a:custGeom>
            <a:rect b="b" l="l" r="r" t="t"/>
            <a:pathLst>
              <a:path extrusionOk="0" h="16173" w="12862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0"/>
          <p:cNvSpPr/>
          <p:nvPr/>
        </p:nvSpPr>
        <p:spPr>
          <a:xfrm>
            <a:off x="4" y="7"/>
            <a:ext cx="767223" cy="845093"/>
          </a:xfrm>
          <a:custGeom>
            <a:rect b="b" l="l" r="r" t="t"/>
            <a:pathLst>
              <a:path extrusionOk="0" h="21575" w="19587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0"/>
          <p:cNvSpPr/>
          <p:nvPr/>
        </p:nvSpPr>
        <p:spPr>
          <a:xfrm>
            <a:off x="226772" y="1132795"/>
            <a:ext cx="147279" cy="147279"/>
          </a:xfrm>
          <a:custGeom>
            <a:rect b="b" l="l" r="r" t="t"/>
            <a:pathLst>
              <a:path extrusionOk="0" h="3760" w="376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372336" y="1040273"/>
            <a:ext cx="107796" cy="80690"/>
          </a:xfrm>
          <a:custGeom>
            <a:rect b="b" l="l" r="r" t="t"/>
            <a:pathLst>
              <a:path extrusionOk="0" h="2060" w="2752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493613" y="129076"/>
            <a:ext cx="529578" cy="520843"/>
          </a:xfrm>
          <a:custGeom>
            <a:rect b="b" l="l" r="r" t="t"/>
            <a:pathLst>
              <a:path extrusionOk="0" h="13297" w="1352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4" y="1619848"/>
            <a:ext cx="132512" cy="144811"/>
          </a:xfrm>
          <a:custGeom>
            <a:rect b="b" l="l" r="r" t="t"/>
            <a:pathLst>
              <a:path extrusionOk="0" h="3697" w="3383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171344" y="751112"/>
            <a:ext cx="246575" cy="222995"/>
          </a:xfrm>
          <a:custGeom>
            <a:rect b="b" l="l" r="r" t="t"/>
            <a:pathLst>
              <a:path extrusionOk="0" h="5693" w="6295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8788419" y="61416"/>
            <a:ext cx="348078" cy="341892"/>
          </a:xfrm>
          <a:custGeom>
            <a:rect b="b" l="l" r="r" t="t"/>
            <a:pathLst>
              <a:path extrusionOk="0" h="9673" w="9848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8528509" y="598520"/>
            <a:ext cx="72316" cy="65600"/>
          </a:xfrm>
          <a:custGeom>
            <a:rect b="b" l="l" r="r" t="t"/>
            <a:pathLst>
              <a:path extrusionOk="0" h="1856" w="2046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8639497" y="479295"/>
            <a:ext cx="88610" cy="66449"/>
          </a:xfrm>
          <a:custGeom>
            <a:rect b="b" l="l" r="r" t="t"/>
            <a:pathLst>
              <a:path extrusionOk="0" h="1880" w="2507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8295859" y="692578"/>
            <a:ext cx="192984" cy="192948"/>
          </a:xfrm>
          <a:custGeom>
            <a:rect b="b" l="l" r="r" t="t"/>
            <a:pathLst>
              <a:path extrusionOk="0" h="5459" w="546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20"/>
          <p:cNvSpPr/>
          <p:nvPr/>
        </p:nvSpPr>
        <p:spPr>
          <a:xfrm>
            <a:off x="8522196" y="152144"/>
            <a:ext cx="152266" cy="152726"/>
          </a:xfrm>
          <a:custGeom>
            <a:rect b="b" l="l" r="r" t="t"/>
            <a:pathLst>
              <a:path extrusionOk="0" h="4321" w="4308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20"/>
          <p:cNvSpPr/>
          <p:nvPr/>
        </p:nvSpPr>
        <p:spPr>
          <a:xfrm>
            <a:off x="8682563" y="60525"/>
            <a:ext cx="92180" cy="79420"/>
          </a:xfrm>
          <a:custGeom>
            <a:rect b="b" l="l" r="r" t="t"/>
            <a:pathLst>
              <a:path extrusionOk="0" h="2247" w="2608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0"/>
          <p:cNvSpPr/>
          <p:nvPr/>
        </p:nvSpPr>
        <p:spPr>
          <a:xfrm>
            <a:off x="8753886" y="728345"/>
            <a:ext cx="156896" cy="113705"/>
          </a:xfrm>
          <a:custGeom>
            <a:rect b="b" l="l" r="r" t="t"/>
            <a:pathLst>
              <a:path extrusionOk="0" h="3217" w="4439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0"/>
          <p:cNvSpPr/>
          <p:nvPr/>
        </p:nvSpPr>
        <p:spPr>
          <a:xfrm>
            <a:off x="8861304" y="620431"/>
            <a:ext cx="156967" cy="113705"/>
          </a:xfrm>
          <a:custGeom>
            <a:rect b="b" l="l" r="r" t="t"/>
            <a:pathLst>
              <a:path extrusionOk="0" h="3217" w="4441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0"/>
          <p:cNvSpPr/>
          <p:nvPr/>
        </p:nvSpPr>
        <p:spPr>
          <a:xfrm>
            <a:off x="8978230" y="512340"/>
            <a:ext cx="126429" cy="113988"/>
          </a:xfrm>
          <a:custGeom>
            <a:rect b="b" l="l" r="r" t="t"/>
            <a:pathLst>
              <a:path extrusionOk="0" h="3225" w="3577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0"/>
          <p:cNvSpPr/>
          <p:nvPr/>
        </p:nvSpPr>
        <p:spPr>
          <a:xfrm rot="10800000">
            <a:off x="8137552" y="-11269"/>
            <a:ext cx="346899" cy="223004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/>
          <p:nvPr>
            <p:ph type="title"/>
          </p:nvPr>
        </p:nvSpPr>
        <p:spPr>
          <a:xfrm>
            <a:off x="2912244" y="3361638"/>
            <a:ext cx="3319500" cy="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" name="Google Shape;30;p3"/>
          <p:cNvSpPr txBox="1"/>
          <p:nvPr>
            <p:ph hasCustomPrompt="1" idx="2" type="title"/>
          </p:nvPr>
        </p:nvSpPr>
        <p:spPr>
          <a:xfrm>
            <a:off x="3927600" y="2726862"/>
            <a:ext cx="1288800" cy="75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2912244" y="4003688"/>
            <a:ext cx="3319500" cy="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" name="Google Shape;32;p3"/>
          <p:cNvSpPr/>
          <p:nvPr/>
        </p:nvSpPr>
        <p:spPr>
          <a:xfrm rot="10800000">
            <a:off x="2560440" y="519698"/>
            <a:ext cx="2280683" cy="2415225"/>
          </a:xfrm>
          <a:custGeom>
            <a:rect b="b" l="l" r="r" t="t"/>
            <a:pathLst>
              <a:path extrusionOk="0" h="53190" w="50227">
                <a:moveTo>
                  <a:pt x="34880" y="0"/>
                </a:moveTo>
                <a:cubicBezTo>
                  <a:pt x="34159" y="0"/>
                  <a:pt x="33439" y="276"/>
                  <a:pt x="32893" y="828"/>
                </a:cubicBezTo>
                <a:lnTo>
                  <a:pt x="22100" y="11621"/>
                </a:lnTo>
                <a:cubicBezTo>
                  <a:pt x="22395" y="10393"/>
                  <a:pt x="21850" y="9119"/>
                  <a:pt x="20746" y="8494"/>
                </a:cubicBezTo>
                <a:cubicBezTo>
                  <a:pt x="20317" y="8252"/>
                  <a:pt x="19843" y="8133"/>
                  <a:pt x="19372" y="8133"/>
                </a:cubicBezTo>
                <a:cubicBezTo>
                  <a:pt x="18645" y="8133"/>
                  <a:pt x="17925" y="8415"/>
                  <a:pt x="17380" y="8960"/>
                </a:cubicBezTo>
                <a:lnTo>
                  <a:pt x="8406" y="17934"/>
                </a:lnTo>
                <a:lnTo>
                  <a:pt x="1104" y="25236"/>
                </a:lnTo>
                <a:cubicBezTo>
                  <a:pt x="1" y="26339"/>
                  <a:pt x="1" y="28113"/>
                  <a:pt x="1104" y="29216"/>
                </a:cubicBezTo>
                <a:cubicBezTo>
                  <a:pt x="1655" y="29768"/>
                  <a:pt x="2375" y="30044"/>
                  <a:pt x="3094" y="30044"/>
                </a:cubicBezTo>
                <a:cubicBezTo>
                  <a:pt x="3814" y="30044"/>
                  <a:pt x="4533" y="29768"/>
                  <a:pt x="5085" y="29216"/>
                </a:cubicBezTo>
                <a:lnTo>
                  <a:pt x="5483" y="28818"/>
                </a:lnTo>
                <a:cubicBezTo>
                  <a:pt x="5726" y="28757"/>
                  <a:pt x="5964" y="28728"/>
                  <a:pt x="6195" y="28728"/>
                </a:cubicBezTo>
                <a:cubicBezTo>
                  <a:pt x="8225" y="28728"/>
                  <a:pt x="9684" y="30960"/>
                  <a:pt x="8622" y="32890"/>
                </a:cubicBezTo>
                <a:lnTo>
                  <a:pt x="5801" y="35722"/>
                </a:lnTo>
                <a:cubicBezTo>
                  <a:pt x="4698" y="36814"/>
                  <a:pt x="4698" y="38600"/>
                  <a:pt x="5801" y="39692"/>
                </a:cubicBezTo>
                <a:cubicBezTo>
                  <a:pt x="6354" y="40245"/>
                  <a:pt x="7076" y="40521"/>
                  <a:pt x="7797" y="40521"/>
                </a:cubicBezTo>
                <a:cubicBezTo>
                  <a:pt x="8515" y="40521"/>
                  <a:pt x="9232" y="40248"/>
                  <a:pt x="9782" y="39703"/>
                </a:cubicBezTo>
                <a:lnTo>
                  <a:pt x="17368" y="32117"/>
                </a:lnTo>
                <a:cubicBezTo>
                  <a:pt x="17863" y="31751"/>
                  <a:pt x="18443" y="31572"/>
                  <a:pt x="19021" y="31572"/>
                </a:cubicBezTo>
                <a:cubicBezTo>
                  <a:pt x="19720" y="31572"/>
                  <a:pt x="20416" y="31834"/>
                  <a:pt x="20951" y="32344"/>
                </a:cubicBezTo>
                <a:cubicBezTo>
                  <a:pt x="21941" y="33277"/>
                  <a:pt x="22111" y="34778"/>
                  <a:pt x="21372" y="35916"/>
                </a:cubicBezTo>
                <a:lnTo>
                  <a:pt x="15878" y="41409"/>
                </a:lnTo>
                <a:cubicBezTo>
                  <a:pt x="14786" y="42512"/>
                  <a:pt x="14786" y="44287"/>
                  <a:pt x="15878" y="45390"/>
                </a:cubicBezTo>
                <a:cubicBezTo>
                  <a:pt x="16430" y="45942"/>
                  <a:pt x="17152" y="46217"/>
                  <a:pt x="17873" y="46217"/>
                </a:cubicBezTo>
                <a:cubicBezTo>
                  <a:pt x="18594" y="46217"/>
                  <a:pt x="19313" y="45942"/>
                  <a:pt x="19859" y="45390"/>
                </a:cubicBezTo>
                <a:lnTo>
                  <a:pt x="25546" y="39703"/>
                </a:lnTo>
                <a:cubicBezTo>
                  <a:pt x="26026" y="39368"/>
                  <a:pt x="26580" y="39205"/>
                  <a:pt x="27133" y="39205"/>
                </a:cubicBezTo>
                <a:cubicBezTo>
                  <a:pt x="27838" y="39205"/>
                  <a:pt x="28541" y="39471"/>
                  <a:pt x="29083" y="39987"/>
                </a:cubicBezTo>
                <a:cubicBezTo>
                  <a:pt x="30039" y="40909"/>
                  <a:pt x="30221" y="42376"/>
                  <a:pt x="29515" y="43513"/>
                </a:cubicBezTo>
                <a:lnTo>
                  <a:pt x="24636" y="48381"/>
                </a:lnTo>
                <a:cubicBezTo>
                  <a:pt x="23544" y="49485"/>
                  <a:pt x="23544" y="51270"/>
                  <a:pt x="24636" y="52362"/>
                </a:cubicBezTo>
                <a:cubicBezTo>
                  <a:pt x="25188" y="52914"/>
                  <a:pt x="25910" y="53190"/>
                  <a:pt x="26631" y="53190"/>
                </a:cubicBezTo>
                <a:cubicBezTo>
                  <a:pt x="27352" y="53190"/>
                  <a:pt x="28071" y="52914"/>
                  <a:pt x="28617" y="52362"/>
                </a:cubicBezTo>
                <a:lnTo>
                  <a:pt x="45268" y="35711"/>
                </a:lnTo>
                <a:cubicBezTo>
                  <a:pt x="46280" y="34699"/>
                  <a:pt x="46371" y="33095"/>
                  <a:pt x="45484" y="31980"/>
                </a:cubicBezTo>
                <a:cubicBezTo>
                  <a:pt x="44928" y="31283"/>
                  <a:pt x="44110" y="30913"/>
                  <a:pt x="43279" y="30913"/>
                </a:cubicBezTo>
                <a:cubicBezTo>
                  <a:pt x="42768" y="30913"/>
                  <a:pt x="42251" y="31053"/>
                  <a:pt x="41788" y="31343"/>
                </a:cubicBezTo>
                <a:lnTo>
                  <a:pt x="49135" y="24007"/>
                </a:lnTo>
                <a:cubicBezTo>
                  <a:pt x="50227" y="22904"/>
                  <a:pt x="50227" y="21118"/>
                  <a:pt x="49124" y="20026"/>
                </a:cubicBezTo>
                <a:cubicBezTo>
                  <a:pt x="48578" y="19475"/>
                  <a:pt x="47858" y="19199"/>
                  <a:pt x="47138" y="19199"/>
                </a:cubicBezTo>
                <a:cubicBezTo>
                  <a:pt x="46417" y="19199"/>
                  <a:pt x="45695" y="19475"/>
                  <a:pt x="45143" y="20026"/>
                </a:cubicBezTo>
                <a:lnTo>
                  <a:pt x="44790" y="20379"/>
                </a:lnTo>
                <a:cubicBezTo>
                  <a:pt x="44307" y="20713"/>
                  <a:pt x="43749" y="20877"/>
                  <a:pt x="43195" y="20877"/>
                </a:cubicBezTo>
                <a:cubicBezTo>
                  <a:pt x="42484" y="20877"/>
                  <a:pt x="41779" y="20607"/>
                  <a:pt x="41242" y="20083"/>
                </a:cubicBezTo>
                <a:cubicBezTo>
                  <a:pt x="40286" y="19151"/>
                  <a:pt x="40116" y="17672"/>
                  <a:pt x="40844" y="16546"/>
                </a:cubicBezTo>
                <a:lnTo>
                  <a:pt x="44040" y="13350"/>
                </a:lnTo>
                <a:cubicBezTo>
                  <a:pt x="45132" y="12247"/>
                  <a:pt x="45132" y="10461"/>
                  <a:pt x="44028" y="9369"/>
                </a:cubicBezTo>
                <a:cubicBezTo>
                  <a:pt x="43482" y="8818"/>
                  <a:pt x="42763" y="8542"/>
                  <a:pt x="42044" y="8542"/>
                </a:cubicBezTo>
                <a:cubicBezTo>
                  <a:pt x="41324" y="8542"/>
                  <a:pt x="40605" y="8818"/>
                  <a:pt x="40059" y="9369"/>
                </a:cubicBezTo>
                <a:lnTo>
                  <a:pt x="34850" y="14578"/>
                </a:lnTo>
                <a:cubicBezTo>
                  <a:pt x="34350" y="14940"/>
                  <a:pt x="33764" y="15120"/>
                  <a:pt x="33180" y="15120"/>
                </a:cubicBezTo>
                <a:cubicBezTo>
                  <a:pt x="32514" y="15120"/>
                  <a:pt x="31851" y="14886"/>
                  <a:pt x="31324" y="14419"/>
                </a:cubicBezTo>
                <a:cubicBezTo>
                  <a:pt x="30334" y="13555"/>
                  <a:pt x="30084" y="12110"/>
                  <a:pt x="30721" y="10950"/>
                </a:cubicBezTo>
                <a:lnTo>
                  <a:pt x="36874" y="4808"/>
                </a:lnTo>
                <a:cubicBezTo>
                  <a:pt x="37966" y="3705"/>
                  <a:pt x="37966" y="1931"/>
                  <a:pt x="36874" y="828"/>
                </a:cubicBezTo>
                <a:cubicBezTo>
                  <a:pt x="36323" y="276"/>
                  <a:pt x="35600" y="0"/>
                  <a:pt x="348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4429677" y="616077"/>
            <a:ext cx="2280683" cy="2415225"/>
          </a:xfrm>
          <a:custGeom>
            <a:rect b="b" l="l" r="r" t="t"/>
            <a:pathLst>
              <a:path extrusionOk="0" h="53190" w="50227">
                <a:moveTo>
                  <a:pt x="34880" y="0"/>
                </a:moveTo>
                <a:cubicBezTo>
                  <a:pt x="34159" y="0"/>
                  <a:pt x="33439" y="276"/>
                  <a:pt x="32893" y="828"/>
                </a:cubicBezTo>
                <a:lnTo>
                  <a:pt x="22100" y="11621"/>
                </a:lnTo>
                <a:cubicBezTo>
                  <a:pt x="22395" y="10393"/>
                  <a:pt x="21850" y="9119"/>
                  <a:pt x="20746" y="8494"/>
                </a:cubicBezTo>
                <a:cubicBezTo>
                  <a:pt x="20317" y="8252"/>
                  <a:pt x="19843" y="8133"/>
                  <a:pt x="19372" y="8133"/>
                </a:cubicBezTo>
                <a:cubicBezTo>
                  <a:pt x="18645" y="8133"/>
                  <a:pt x="17925" y="8415"/>
                  <a:pt x="17380" y="8960"/>
                </a:cubicBezTo>
                <a:lnTo>
                  <a:pt x="8406" y="17934"/>
                </a:lnTo>
                <a:lnTo>
                  <a:pt x="1104" y="25236"/>
                </a:lnTo>
                <a:cubicBezTo>
                  <a:pt x="1" y="26339"/>
                  <a:pt x="1" y="28113"/>
                  <a:pt x="1104" y="29216"/>
                </a:cubicBezTo>
                <a:cubicBezTo>
                  <a:pt x="1655" y="29768"/>
                  <a:pt x="2375" y="30044"/>
                  <a:pt x="3094" y="30044"/>
                </a:cubicBezTo>
                <a:cubicBezTo>
                  <a:pt x="3814" y="30044"/>
                  <a:pt x="4533" y="29768"/>
                  <a:pt x="5085" y="29216"/>
                </a:cubicBezTo>
                <a:lnTo>
                  <a:pt x="5483" y="28818"/>
                </a:lnTo>
                <a:cubicBezTo>
                  <a:pt x="5726" y="28757"/>
                  <a:pt x="5964" y="28728"/>
                  <a:pt x="6195" y="28728"/>
                </a:cubicBezTo>
                <a:cubicBezTo>
                  <a:pt x="8225" y="28728"/>
                  <a:pt x="9684" y="30960"/>
                  <a:pt x="8622" y="32890"/>
                </a:cubicBezTo>
                <a:lnTo>
                  <a:pt x="5801" y="35722"/>
                </a:lnTo>
                <a:cubicBezTo>
                  <a:pt x="4698" y="36814"/>
                  <a:pt x="4698" y="38600"/>
                  <a:pt x="5801" y="39692"/>
                </a:cubicBezTo>
                <a:cubicBezTo>
                  <a:pt x="6354" y="40245"/>
                  <a:pt x="7076" y="40521"/>
                  <a:pt x="7797" y="40521"/>
                </a:cubicBezTo>
                <a:cubicBezTo>
                  <a:pt x="8515" y="40521"/>
                  <a:pt x="9232" y="40248"/>
                  <a:pt x="9782" y="39703"/>
                </a:cubicBezTo>
                <a:lnTo>
                  <a:pt x="17368" y="32117"/>
                </a:lnTo>
                <a:cubicBezTo>
                  <a:pt x="17863" y="31751"/>
                  <a:pt x="18443" y="31572"/>
                  <a:pt x="19021" y="31572"/>
                </a:cubicBezTo>
                <a:cubicBezTo>
                  <a:pt x="19720" y="31572"/>
                  <a:pt x="20416" y="31834"/>
                  <a:pt x="20951" y="32344"/>
                </a:cubicBezTo>
                <a:cubicBezTo>
                  <a:pt x="21941" y="33277"/>
                  <a:pt x="22111" y="34778"/>
                  <a:pt x="21372" y="35916"/>
                </a:cubicBezTo>
                <a:lnTo>
                  <a:pt x="15878" y="41409"/>
                </a:lnTo>
                <a:cubicBezTo>
                  <a:pt x="14786" y="42512"/>
                  <a:pt x="14786" y="44287"/>
                  <a:pt x="15878" y="45390"/>
                </a:cubicBezTo>
                <a:cubicBezTo>
                  <a:pt x="16430" y="45942"/>
                  <a:pt x="17152" y="46217"/>
                  <a:pt x="17873" y="46217"/>
                </a:cubicBezTo>
                <a:cubicBezTo>
                  <a:pt x="18594" y="46217"/>
                  <a:pt x="19313" y="45942"/>
                  <a:pt x="19859" y="45390"/>
                </a:cubicBezTo>
                <a:lnTo>
                  <a:pt x="25546" y="39703"/>
                </a:lnTo>
                <a:cubicBezTo>
                  <a:pt x="26026" y="39368"/>
                  <a:pt x="26580" y="39205"/>
                  <a:pt x="27133" y="39205"/>
                </a:cubicBezTo>
                <a:cubicBezTo>
                  <a:pt x="27838" y="39205"/>
                  <a:pt x="28541" y="39471"/>
                  <a:pt x="29083" y="39987"/>
                </a:cubicBezTo>
                <a:cubicBezTo>
                  <a:pt x="30039" y="40909"/>
                  <a:pt x="30221" y="42376"/>
                  <a:pt x="29515" y="43513"/>
                </a:cubicBezTo>
                <a:lnTo>
                  <a:pt x="24636" y="48381"/>
                </a:lnTo>
                <a:cubicBezTo>
                  <a:pt x="23544" y="49485"/>
                  <a:pt x="23544" y="51270"/>
                  <a:pt x="24636" y="52362"/>
                </a:cubicBezTo>
                <a:cubicBezTo>
                  <a:pt x="25188" y="52914"/>
                  <a:pt x="25910" y="53190"/>
                  <a:pt x="26631" y="53190"/>
                </a:cubicBezTo>
                <a:cubicBezTo>
                  <a:pt x="27352" y="53190"/>
                  <a:pt x="28071" y="52914"/>
                  <a:pt x="28617" y="52362"/>
                </a:cubicBezTo>
                <a:lnTo>
                  <a:pt x="45268" y="35711"/>
                </a:lnTo>
                <a:cubicBezTo>
                  <a:pt x="46280" y="34699"/>
                  <a:pt x="46371" y="33095"/>
                  <a:pt x="45484" y="31980"/>
                </a:cubicBezTo>
                <a:cubicBezTo>
                  <a:pt x="44928" y="31283"/>
                  <a:pt x="44110" y="30913"/>
                  <a:pt x="43279" y="30913"/>
                </a:cubicBezTo>
                <a:cubicBezTo>
                  <a:pt x="42768" y="30913"/>
                  <a:pt x="42251" y="31053"/>
                  <a:pt x="41788" y="31343"/>
                </a:cubicBezTo>
                <a:lnTo>
                  <a:pt x="49135" y="24007"/>
                </a:lnTo>
                <a:cubicBezTo>
                  <a:pt x="50227" y="22904"/>
                  <a:pt x="50227" y="21118"/>
                  <a:pt x="49124" y="20026"/>
                </a:cubicBezTo>
                <a:cubicBezTo>
                  <a:pt x="48578" y="19475"/>
                  <a:pt x="47858" y="19199"/>
                  <a:pt x="47138" y="19199"/>
                </a:cubicBezTo>
                <a:cubicBezTo>
                  <a:pt x="46417" y="19199"/>
                  <a:pt x="45695" y="19475"/>
                  <a:pt x="45143" y="20026"/>
                </a:cubicBezTo>
                <a:lnTo>
                  <a:pt x="44790" y="20379"/>
                </a:lnTo>
                <a:cubicBezTo>
                  <a:pt x="44307" y="20713"/>
                  <a:pt x="43749" y="20877"/>
                  <a:pt x="43195" y="20877"/>
                </a:cubicBezTo>
                <a:cubicBezTo>
                  <a:pt x="42484" y="20877"/>
                  <a:pt x="41779" y="20607"/>
                  <a:pt x="41242" y="20083"/>
                </a:cubicBezTo>
                <a:cubicBezTo>
                  <a:pt x="40286" y="19151"/>
                  <a:pt x="40116" y="17672"/>
                  <a:pt x="40844" y="16546"/>
                </a:cubicBezTo>
                <a:lnTo>
                  <a:pt x="44040" y="13350"/>
                </a:lnTo>
                <a:cubicBezTo>
                  <a:pt x="45132" y="12247"/>
                  <a:pt x="45132" y="10461"/>
                  <a:pt x="44028" y="9369"/>
                </a:cubicBezTo>
                <a:cubicBezTo>
                  <a:pt x="43482" y="8818"/>
                  <a:pt x="42763" y="8542"/>
                  <a:pt x="42044" y="8542"/>
                </a:cubicBezTo>
                <a:cubicBezTo>
                  <a:pt x="41324" y="8542"/>
                  <a:pt x="40605" y="8818"/>
                  <a:pt x="40059" y="9369"/>
                </a:cubicBezTo>
                <a:lnTo>
                  <a:pt x="34850" y="14578"/>
                </a:lnTo>
                <a:cubicBezTo>
                  <a:pt x="34350" y="14940"/>
                  <a:pt x="33764" y="15120"/>
                  <a:pt x="33180" y="15120"/>
                </a:cubicBezTo>
                <a:cubicBezTo>
                  <a:pt x="32514" y="15120"/>
                  <a:pt x="31851" y="14886"/>
                  <a:pt x="31324" y="14419"/>
                </a:cubicBezTo>
                <a:cubicBezTo>
                  <a:pt x="30334" y="13555"/>
                  <a:pt x="30084" y="12110"/>
                  <a:pt x="30721" y="10950"/>
                </a:cubicBezTo>
                <a:lnTo>
                  <a:pt x="36874" y="4808"/>
                </a:lnTo>
                <a:cubicBezTo>
                  <a:pt x="37966" y="3705"/>
                  <a:pt x="37966" y="1931"/>
                  <a:pt x="36874" y="828"/>
                </a:cubicBezTo>
                <a:cubicBezTo>
                  <a:pt x="36323" y="276"/>
                  <a:pt x="35600" y="0"/>
                  <a:pt x="348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213098" y="782615"/>
            <a:ext cx="930938" cy="1407864"/>
          </a:xfrm>
          <a:custGeom>
            <a:rect b="b" l="l" r="r" t="t"/>
            <a:pathLst>
              <a:path extrusionOk="0" h="24026" w="15887">
                <a:moveTo>
                  <a:pt x="15886" y="0"/>
                </a:moveTo>
                <a:lnTo>
                  <a:pt x="1123" y="14775"/>
                </a:lnTo>
                <a:cubicBezTo>
                  <a:pt x="1" y="15878"/>
                  <a:pt x="1126" y="17805"/>
                  <a:pt x="2527" y="17805"/>
                </a:cubicBezTo>
                <a:cubicBezTo>
                  <a:pt x="2730" y="17805"/>
                  <a:pt x="2939" y="17764"/>
                  <a:pt x="3148" y="17675"/>
                </a:cubicBezTo>
                <a:cubicBezTo>
                  <a:pt x="3307" y="17607"/>
                  <a:pt x="3466" y="17504"/>
                  <a:pt x="3591" y="17391"/>
                </a:cubicBezTo>
                <a:cubicBezTo>
                  <a:pt x="3614" y="17368"/>
                  <a:pt x="3637" y="17345"/>
                  <a:pt x="3648" y="17334"/>
                </a:cubicBezTo>
                <a:lnTo>
                  <a:pt x="5559" y="15423"/>
                </a:lnTo>
                <a:cubicBezTo>
                  <a:pt x="6071" y="14911"/>
                  <a:pt x="6594" y="14115"/>
                  <a:pt x="7413" y="14013"/>
                </a:cubicBezTo>
                <a:cubicBezTo>
                  <a:pt x="7468" y="14006"/>
                  <a:pt x="7522" y="14003"/>
                  <a:pt x="7577" y="14003"/>
                </a:cubicBezTo>
                <a:cubicBezTo>
                  <a:pt x="8867" y="14003"/>
                  <a:pt x="10019" y="15762"/>
                  <a:pt x="8982" y="16799"/>
                </a:cubicBezTo>
                <a:lnTo>
                  <a:pt x="5832" y="19938"/>
                </a:lnTo>
                <a:lnTo>
                  <a:pt x="5695" y="20086"/>
                </a:lnTo>
                <a:cubicBezTo>
                  <a:pt x="5639" y="20132"/>
                  <a:pt x="5593" y="20189"/>
                  <a:pt x="5548" y="20246"/>
                </a:cubicBezTo>
                <a:cubicBezTo>
                  <a:pt x="4774" y="21190"/>
                  <a:pt x="4865" y="22566"/>
                  <a:pt x="5741" y="23407"/>
                </a:cubicBezTo>
                <a:cubicBezTo>
                  <a:pt x="6192" y="23820"/>
                  <a:pt x="6763" y="24025"/>
                  <a:pt x="7334" y="24025"/>
                </a:cubicBezTo>
                <a:cubicBezTo>
                  <a:pt x="7943" y="24025"/>
                  <a:pt x="8553" y="23792"/>
                  <a:pt x="9017" y="23328"/>
                </a:cubicBezTo>
                <a:lnTo>
                  <a:pt x="15886" y="16447"/>
                </a:lnTo>
                <a:lnTo>
                  <a:pt x="158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664112" y="659329"/>
            <a:ext cx="478566" cy="596347"/>
          </a:xfrm>
          <a:custGeom>
            <a:rect b="b" l="l" r="r" t="t"/>
            <a:pathLst>
              <a:path extrusionOk="0" h="10177" w="8167">
                <a:moveTo>
                  <a:pt x="8167" y="0"/>
                </a:moveTo>
                <a:lnTo>
                  <a:pt x="592" y="7564"/>
                </a:lnTo>
                <a:cubicBezTo>
                  <a:pt x="0" y="8166"/>
                  <a:pt x="0" y="9133"/>
                  <a:pt x="592" y="9725"/>
                </a:cubicBezTo>
                <a:cubicBezTo>
                  <a:pt x="893" y="10026"/>
                  <a:pt x="1285" y="10177"/>
                  <a:pt x="1678" y="10177"/>
                </a:cubicBezTo>
                <a:cubicBezTo>
                  <a:pt x="2070" y="10177"/>
                  <a:pt x="2463" y="10026"/>
                  <a:pt x="2764" y="9725"/>
                </a:cubicBezTo>
                <a:lnTo>
                  <a:pt x="8167" y="4322"/>
                </a:lnTo>
                <a:lnTo>
                  <a:pt x="816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0" y="668898"/>
            <a:ext cx="1080752" cy="1635300"/>
          </a:xfrm>
          <a:custGeom>
            <a:rect b="b" l="l" r="r" t="t"/>
            <a:pathLst>
              <a:path extrusionOk="0" h="24520" w="16205">
                <a:moveTo>
                  <a:pt x="8729" y="0"/>
                </a:moveTo>
                <a:cubicBezTo>
                  <a:pt x="8109" y="0"/>
                  <a:pt x="7488" y="239"/>
                  <a:pt x="7019" y="714"/>
                </a:cubicBezTo>
                <a:lnTo>
                  <a:pt x="1" y="7743"/>
                </a:lnTo>
                <a:lnTo>
                  <a:pt x="1" y="24520"/>
                </a:lnTo>
                <a:cubicBezTo>
                  <a:pt x="956" y="23564"/>
                  <a:pt x="15071" y="9449"/>
                  <a:pt x="15071" y="9449"/>
                </a:cubicBezTo>
                <a:cubicBezTo>
                  <a:pt x="16204" y="8316"/>
                  <a:pt x="15053" y="6350"/>
                  <a:pt x="13621" y="6350"/>
                </a:cubicBezTo>
                <a:cubicBezTo>
                  <a:pt x="13415" y="6350"/>
                  <a:pt x="13202" y="6391"/>
                  <a:pt x="12990" y="6481"/>
                </a:cubicBezTo>
                <a:cubicBezTo>
                  <a:pt x="12831" y="6561"/>
                  <a:pt x="12671" y="6652"/>
                  <a:pt x="12535" y="6777"/>
                </a:cubicBezTo>
                <a:lnTo>
                  <a:pt x="12478" y="6834"/>
                </a:lnTo>
                <a:cubicBezTo>
                  <a:pt x="11830" y="7482"/>
                  <a:pt x="11181" y="8130"/>
                  <a:pt x="10533" y="8778"/>
                </a:cubicBezTo>
                <a:cubicBezTo>
                  <a:pt x="10010" y="9302"/>
                  <a:pt x="9475" y="10121"/>
                  <a:pt x="8645" y="10212"/>
                </a:cubicBezTo>
                <a:cubicBezTo>
                  <a:pt x="8586" y="10219"/>
                  <a:pt x="8527" y="10222"/>
                  <a:pt x="8469" y="10222"/>
                </a:cubicBezTo>
                <a:cubicBezTo>
                  <a:pt x="7151" y="10222"/>
                  <a:pt x="5996" y="8436"/>
                  <a:pt x="7041" y="7379"/>
                </a:cubicBezTo>
                <a:lnTo>
                  <a:pt x="10260" y="4172"/>
                </a:lnTo>
                <a:lnTo>
                  <a:pt x="10397" y="4024"/>
                </a:lnTo>
                <a:cubicBezTo>
                  <a:pt x="10453" y="3967"/>
                  <a:pt x="10499" y="3910"/>
                  <a:pt x="10544" y="3854"/>
                </a:cubicBezTo>
                <a:cubicBezTo>
                  <a:pt x="11341" y="2898"/>
                  <a:pt x="11250" y="1499"/>
                  <a:pt x="10351" y="635"/>
                </a:cubicBezTo>
                <a:cubicBezTo>
                  <a:pt x="9894" y="211"/>
                  <a:pt x="9312" y="0"/>
                  <a:pt x="8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800" y="1393437"/>
            <a:ext cx="433968" cy="535274"/>
          </a:xfrm>
          <a:custGeom>
            <a:rect b="b" l="l" r="r" t="t"/>
            <a:pathLst>
              <a:path extrusionOk="0" h="8026" w="6507">
                <a:moveTo>
                  <a:pt x="4797" y="1"/>
                </a:moveTo>
                <a:cubicBezTo>
                  <a:pt x="4415" y="1"/>
                  <a:pt x="4032" y="143"/>
                  <a:pt x="3731" y="428"/>
                </a:cubicBezTo>
                <a:lnTo>
                  <a:pt x="0" y="3863"/>
                </a:lnTo>
                <a:lnTo>
                  <a:pt x="0" y="8026"/>
                </a:lnTo>
                <a:lnTo>
                  <a:pt x="5812" y="2680"/>
                </a:lnTo>
                <a:cubicBezTo>
                  <a:pt x="6449" y="2111"/>
                  <a:pt x="6506" y="1122"/>
                  <a:pt x="5926" y="496"/>
                </a:cubicBezTo>
                <a:cubicBezTo>
                  <a:pt x="5619" y="166"/>
                  <a:pt x="5209" y="1"/>
                  <a:pt x="47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4_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1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47" name="Google Shape;447;p21"/>
          <p:cNvSpPr txBox="1"/>
          <p:nvPr>
            <p:ph idx="1" type="subTitle"/>
          </p:nvPr>
        </p:nvSpPr>
        <p:spPr>
          <a:xfrm>
            <a:off x="713250" y="2579350"/>
            <a:ext cx="3734400" cy="20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●"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48" name="Google Shape;448;p21"/>
          <p:cNvSpPr txBox="1"/>
          <p:nvPr>
            <p:ph idx="2" type="subTitle"/>
          </p:nvPr>
        </p:nvSpPr>
        <p:spPr>
          <a:xfrm>
            <a:off x="713250" y="2077350"/>
            <a:ext cx="3734400" cy="4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49" name="Google Shape;449;p21"/>
          <p:cNvSpPr txBox="1"/>
          <p:nvPr>
            <p:ph idx="3" type="subTitle"/>
          </p:nvPr>
        </p:nvSpPr>
        <p:spPr>
          <a:xfrm>
            <a:off x="4696325" y="2579325"/>
            <a:ext cx="3734400" cy="20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50" name="Google Shape;450;p21"/>
          <p:cNvSpPr txBox="1"/>
          <p:nvPr>
            <p:ph idx="4" type="subTitle"/>
          </p:nvPr>
        </p:nvSpPr>
        <p:spPr>
          <a:xfrm>
            <a:off x="4696325" y="2077350"/>
            <a:ext cx="3734400" cy="4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51" name="Google Shape;451;p21"/>
          <p:cNvSpPr/>
          <p:nvPr/>
        </p:nvSpPr>
        <p:spPr>
          <a:xfrm>
            <a:off x="4" y="1284700"/>
            <a:ext cx="229615" cy="322565"/>
          </a:xfrm>
          <a:custGeom>
            <a:rect b="b" l="l" r="r" t="t"/>
            <a:pathLst>
              <a:path extrusionOk="0" h="8235" w="5862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1"/>
          <p:cNvSpPr/>
          <p:nvPr/>
        </p:nvSpPr>
        <p:spPr>
          <a:xfrm>
            <a:off x="4" y="665759"/>
            <a:ext cx="503805" cy="633496"/>
          </a:xfrm>
          <a:custGeom>
            <a:rect b="b" l="l" r="r" t="t"/>
            <a:pathLst>
              <a:path extrusionOk="0" h="16173" w="12862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1"/>
          <p:cNvSpPr/>
          <p:nvPr/>
        </p:nvSpPr>
        <p:spPr>
          <a:xfrm>
            <a:off x="4" y="7"/>
            <a:ext cx="767223" cy="845093"/>
          </a:xfrm>
          <a:custGeom>
            <a:rect b="b" l="l" r="r" t="t"/>
            <a:pathLst>
              <a:path extrusionOk="0" h="21575" w="19587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1"/>
          <p:cNvSpPr/>
          <p:nvPr/>
        </p:nvSpPr>
        <p:spPr>
          <a:xfrm>
            <a:off x="226772" y="1132795"/>
            <a:ext cx="147279" cy="147279"/>
          </a:xfrm>
          <a:custGeom>
            <a:rect b="b" l="l" r="r" t="t"/>
            <a:pathLst>
              <a:path extrusionOk="0" h="3760" w="376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1"/>
          <p:cNvSpPr/>
          <p:nvPr/>
        </p:nvSpPr>
        <p:spPr>
          <a:xfrm>
            <a:off x="372336" y="1040273"/>
            <a:ext cx="107796" cy="80690"/>
          </a:xfrm>
          <a:custGeom>
            <a:rect b="b" l="l" r="r" t="t"/>
            <a:pathLst>
              <a:path extrusionOk="0" h="2060" w="2752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1"/>
          <p:cNvSpPr/>
          <p:nvPr/>
        </p:nvSpPr>
        <p:spPr>
          <a:xfrm>
            <a:off x="493613" y="129076"/>
            <a:ext cx="529578" cy="520843"/>
          </a:xfrm>
          <a:custGeom>
            <a:rect b="b" l="l" r="r" t="t"/>
            <a:pathLst>
              <a:path extrusionOk="0" h="13297" w="1352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1"/>
          <p:cNvSpPr/>
          <p:nvPr/>
        </p:nvSpPr>
        <p:spPr>
          <a:xfrm>
            <a:off x="4" y="1619848"/>
            <a:ext cx="132512" cy="144811"/>
          </a:xfrm>
          <a:custGeom>
            <a:rect b="b" l="l" r="r" t="t"/>
            <a:pathLst>
              <a:path extrusionOk="0" h="3697" w="3383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1"/>
          <p:cNvSpPr/>
          <p:nvPr/>
        </p:nvSpPr>
        <p:spPr>
          <a:xfrm>
            <a:off x="171344" y="751112"/>
            <a:ext cx="246575" cy="222995"/>
          </a:xfrm>
          <a:custGeom>
            <a:rect b="b" l="l" r="r" t="t"/>
            <a:pathLst>
              <a:path extrusionOk="0" h="5693" w="6295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1"/>
          <p:cNvSpPr/>
          <p:nvPr/>
        </p:nvSpPr>
        <p:spPr>
          <a:xfrm>
            <a:off x="8788419" y="61416"/>
            <a:ext cx="348078" cy="341892"/>
          </a:xfrm>
          <a:custGeom>
            <a:rect b="b" l="l" r="r" t="t"/>
            <a:pathLst>
              <a:path extrusionOk="0" h="9673" w="9848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1"/>
          <p:cNvSpPr/>
          <p:nvPr/>
        </p:nvSpPr>
        <p:spPr>
          <a:xfrm>
            <a:off x="8528509" y="598520"/>
            <a:ext cx="72316" cy="65600"/>
          </a:xfrm>
          <a:custGeom>
            <a:rect b="b" l="l" r="r" t="t"/>
            <a:pathLst>
              <a:path extrusionOk="0" h="1856" w="2046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1"/>
          <p:cNvSpPr/>
          <p:nvPr/>
        </p:nvSpPr>
        <p:spPr>
          <a:xfrm>
            <a:off x="8639497" y="479295"/>
            <a:ext cx="88610" cy="66449"/>
          </a:xfrm>
          <a:custGeom>
            <a:rect b="b" l="l" r="r" t="t"/>
            <a:pathLst>
              <a:path extrusionOk="0" h="1880" w="2507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1"/>
          <p:cNvSpPr/>
          <p:nvPr/>
        </p:nvSpPr>
        <p:spPr>
          <a:xfrm>
            <a:off x="8295859" y="692578"/>
            <a:ext cx="192984" cy="192948"/>
          </a:xfrm>
          <a:custGeom>
            <a:rect b="b" l="l" r="r" t="t"/>
            <a:pathLst>
              <a:path extrusionOk="0" h="5459" w="546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1"/>
          <p:cNvSpPr/>
          <p:nvPr/>
        </p:nvSpPr>
        <p:spPr>
          <a:xfrm>
            <a:off x="8522196" y="152144"/>
            <a:ext cx="152266" cy="152726"/>
          </a:xfrm>
          <a:custGeom>
            <a:rect b="b" l="l" r="r" t="t"/>
            <a:pathLst>
              <a:path extrusionOk="0" h="4321" w="4308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1"/>
          <p:cNvSpPr/>
          <p:nvPr/>
        </p:nvSpPr>
        <p:spPr>
          <a:xfrm>
            <a:off x="8682563" y="60525"/>
            <a:ext cx="92180" cy="79420"/>
          </a:xfrm>
          <a:custGeom>
            <a:rect b="b" l="l" r="r" t="t"/>
            <a:pathLst>
              <a:path extrusionOk="0" h="2247" w="2608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1"/>
          <p:cNvSpPr/>
          <p:nvPr/>
        </p:nvSpPr>
        <p:spPr>
          <a:xfrm>
            <a:off x="8753886" y="728345"/>
            <a:ext cx="156896" cy="113705"/>
          </a:xfrm>
          <a:custGeom>
            <a:rect b="b" l="l" r="r" t="t"/>
            <a:pathLst>
              <a:path extrusionOk="0" h="3217" w="4439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1"/>
          <p:cNvSpPr/>
          <p:nvPr/>
        </p:nvSpPr>
        <p:spPr>
          <a:xfrm>
            <a:off x="8861304" y="620431"/>
            <a:ext cx="156967" cy="113705"/>
          </a:xfrm>
          <a:custGeom>
            <a:rect b="b" l="l" r="r" t="t"/>
            <a:pathLst>
              <a:path extrusionOk="0" h="3217" w="4441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1"/>
          <p:cNvSpPr/>
          <p:nvPr/>
        </p:nvSpPr>
        <p:spPr>
          <a:xfrm>
            <a:off x="8978230" y="512340"/>
            <a:ext cx="126429" cy="113988"/>
          </a:xfrm>
          <a:custGeom>
            <a:rect b="b" l="l" r="r" t="t"/>
            <a:pathLst>
              <a:path extrusionOk="0" h="3225" w="3577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1"/>
          <p:cNvSpPr/>
          <p:nvPr/>
        </p:nvSpPr>
        <p:spPr>
          <a:xfrm rot="10800000">
            <a:off x="8137552" y="-11269"/>
            <a:ext cx="346899" cy="223004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4_1_1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2"/>
          <p:cNvSpPr txBox="1"/>
          <p:nvPr>
            <p:ph idx="1" type="subTitle"/>
          </p:nvPr>
        </p:nvSpPr>
        <p:spPr>
          <a:xfrm>
            <a:off x="6190575" y="3251175"/>
            <a:ext cx="18312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1" name="Google Shape;471;p22"/>
          <p:cNvSpPr txBox="1"/>
          <p:nvPr>
            <p:ph idx="2" type="subTitle"/>
          </p:nvPr>
        </p:nvSpPr>
        <p:spPr>
          <a:xfrm>
            <a:off x="6190575" y="3970588"/>
            <a:ext cx="18312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472" name="Google Shape;472;p22"/>
          <p:cNvSpPr txBox="1"/>
          <p:nvPr>
            <p:ph idx="3" type="subTitle"/>
          </p:nvPr>
        </p:nvSpPr>
        <p:spPr>
          <a:xfrm>
            <a:off x="6190575" y="1470025"/>
            <a:ext cx="18312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73" name="Google Shape;473;p22"/>
          <p:cNvSpPr txBox="1"/>
          <p:nvPr>
            <p:ph idx="4" type="subTitle"/>
          </p:nvPr>
        </p:nvSpPr>
        <p:spPr>
          <a:xfrm>
            <a:off x="6190575" y="2189438"/>
            <a:ext cx="18312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474" name="Google Shape;474;p22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75" name="Google Shape;475;p22"/>
          <p:cNvSpPr/>
          <p:nvPr/>
        </p:nvSpPr>
        <p:spPr>
          <a:xfrm>
            <a:off x="4" y="1284700"/>
            <a:ext cx="229615" cy="322565"/>
          </a:xfrm>
          <a:custGeom>
            <a:rect b="b" l="l" r="r" t="t"/>
            <a:pathLst>
              <a:path extrusionOk="0" h="8235" w="5862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2"/>
          <p:cNvSpPr/>
          <p:nvPr/>
        </p:nvSpPr>
        <p:spPr>
          <a:xfrm>
            <a:off x="4" y="665759"/>
            <a:ext cx="503805" cy="633496"/>
          </a:xfrm>
          <a:custGeom>
            <a:rect b="b" l="l" r="r" t="t"/>
            <a:pathLst>
              <a:path extrusionOk="0" h="16173" w="12862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2"/>
          <p:cNvSpPr/>
          <p:nvPr/>
        </p:nvSpPr>
        <p:spPr>
          <a:xfrm>
            <a:off x="4" y="7"/>
            <a:ext cx="767223" cy="845093"/>
          </a:xfrm>
          <a:custGeom>
            <a:rect b="b" l="l" r="r" t="t"/>
            <a:pathLst>
              <a:path extrusionOk="0" h="21575" w="19587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22"/>
          <p:cNvSpPr/>
          <p:nvPr/>
        </p:nvSpPr>
        <p:spPr>
          <a:xfrm>
            <a:off x="226772" y="1132795"/>
            <a:ext cx="147279" cy="147279"/>
          </a:xfrm>
          <a:custGeom>
            <a:rect b="b" l="l" r="r" t="t"/>
            <a:pathLst>
              <a:path extrusionOk="0" h="3760" w="376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22"/>
          <p:cNvSpPr/>
          <p:nvPr/>
        </p:nvSpPr>
        <p:spPr>
          <a:xfrm>
            <a:off x="372336" y="1040273"/>
            <a:ext cx="107796" cy="80690"/>
          </a:xfrm>
          <a:custGeom>
            <a:rect b="b" l="l" r="r" t="t"/>
            <a:pathLst>
              <a:path extrusionOk="0" h="2060" w="2752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2"/>
          <p:cNvSpPr/>
          <p:nvPr/>
        </p:nvSpPr>
        <p:spPr>
          <a:xfrm>
            <a:off x="493613" y="129076"/>
            <a:ext cx="529578" cy="520843"/>
          </a:xfrm>
          <a:custGeom>
            <a:rect b="b" l="l" r="r" t="t"/>
            <a:pathLst>
              <a:path extrusionOk="0" h="13297" w="1352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2"/>
          <p:cNvSpPr/>
          <p:nvPr/>
        </p:nvSpPr>
        <p:spPr>
          <a:xfrm>
            <a:off x="4" y="1619848"/>
            <a:ext cx="132512" cy="144811"/>
          </a:xfrm>
          <a:custGeom>
            <a:rect b="b" l="l" r="r" t="t"/>
            <a:pathLst>
              <a:path extrusionOk="0" h="3697" w="3383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2"/>
          <p:cNvSpPr/>
          <p:nvPr/>
        </p:nvSpPr>
        <p:spPr>
          <a:xfrm>
            <a:off x="171344" y="751112"/>
            <a:ext cx="246575" cy="222995"/>
          </a:xfrm>
          <a:custGeom>
            <a:rect b="b" l="l" r="r" t="t"/>
            <a:pathLst>
              <a:path extrusionOk="0" h="5693" w="6295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2"/>
          <p:cNvSpPr/>
          <p:nvPr/>
        </p:nvSpPr>
        <p:spPr>
          <a:xfrm>
            <a:off x="8788419" y="61416"/>
            <a:ext cx="348078" cy="341892"/>
          </a:xfrm>
          <a:custGeom>
            <a:rect b="b" l="l" r="r" t="t"/>
            <a:pathLst>
              <a:path extrusionOk="0" h="9673" w="9848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2"/>
          <p:cNvSpPr/>
          <p:nvPr/>
        </p:nvSpPr>
        <p:spPr>
          <a:xfrm>
            <a:off x="8528509" y="598520"/>
            <a:ext cx="72316" cy="65600"/>
          </a:xfrm>
          <a:custGeom>
            <a:rect b="b" l="l" r="r" t="t"/>
            <a:pathLst>
              <a:path extrusionOk="0" h="1856" w="2046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2"/>
          <p:cNvSpPr/>
          <p:nvPr/>
        </p:nvSpPr>
        <p:spPr>
          <a:xfrm>
            <a:off x="8639497" y="479295"/>
            <a:ext cx="88610" cy="66449"/>
          </a:xfrm>
          <a:custGeom>
            <a:rect b="b" l="l" r="r" t="t"/>
            <a:pathLst>
              <a:path extrusionOk="0" h="1880" w="2507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2"/>
          <p:cNvSpPr/>
          <p:nvPr/>
        </p:nvSpPr>
        <p:spPr>
          <a:xfrm>
            <a:off x="8295859" y="692578"/>
            <a:ext cx="192984" cy="192948"/>
          </a:xfrm>
          <a:custGeom>
            <a:rect b="b" l="l" r="r" t="t"/>
            <a:pathLst>
              <a:path extrusionOk="0" h="5459" w="546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2"/>
          <p:cNvSpPr/>
          <p:nvPr/>
        </p:nvSpPr>
        <p:spPr>
          <a:xfrm>
            <a:off x="8522196" y="152144"/>
            <a:ext cx="152266" cy="152726"/>
          </a:xfrm>
          <a:custGeom>
            <a:rect b="b" l="l" r="r" t="t"/>
            <a:pathLst>
              <a:path extrusionOk="0" h="4321" w="4308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2"/>
          <p:cNvSpPr/>
          <p:nvPr/>
        </p:nvSpPr>
        <p:spPr>
          <a:xfrm>
            <a:off x="8682563" y="60525"/>
            <a:ext cx="92180" cy="79420"/>
          </a:xfrm>
          <a:custGeom>
            <a:rect b="b" l="l" r="r" t="t"/>
            <a:pathLst>
              <a:path extrusionOk="0" h="2247" w="2608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2"/>
          <p:cNvSpPr/>
          <p:nvPr/>
        </p:nvSpPr>
        <p:spPr>
          <a:xfrm>
            <a:off x="8753886" y="728345"/>
            <a:ext cx="156896" cy="113705"/>
          </a:xfrm>
          <a:custGeom>
            <a:rect b="b" l="l" r="r" t="t"/>
            <a:pathLst>
              <a:path extrusionOk="0" h="3217" w="4439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2"/>
          <p:cNvSpPr/>
          <p:nvPr/>
        </p:nvSpPr>
        <p:spPr>
          <a:xfrm>
            <a:off x="8861304" y="620431"/>
            <a:ext cx="156967" cy="113705"/>
          </a:xfrm>
          <a:custGeom>
            <a:rect b="b" l="l" r="r" t="t"/>
            <a:pathLst>
              <a:path extrusionOk="0" h="3217" w="4441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2"/>
          <p:cNvSpPr/>
          <p:nvPr/>
        </p:nvSpPr>
        <p:spPr>
          <a:xfrm>
            <a:off x="8978230" y="512340"/>
            <a:ext cx="126429" cy="113988"/>
          </a:xfrm>
          <a:custGeom>
            <a:rect b="b" l="l" r="r" t="t"/>
            <a:pathLst>
              <a:path extrusionOk="0" h="3225" w="3577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2"/>
          <p:cNvSpPr/>
          <p:nvPr/>
        </p:nvSpPr>
        <p:spPr>
          <a:xfrm rot="10800000">
            <a:off x="8137552" y="-11269"/>
            <a:ext cx="346899" cy="223004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3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5" name="Google Shape;495;p23"/>
          <p:cNvSpPr txBox="1"/>
          <p:nvPr>
            <p:ph idx="1" type="subTitle"/>
          </p:nvPr>
        </p:nvSpPr>
        <p:spPr>
          <a:xfrm>
            <a:off x="1045623" y="3111925"/>
            <a:ext cx="18825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96" name="Google Shape;496;p23"/>
          <p:cNvSpPr txBox="1"/>
          <p:nvPr>
            <p:ph idx="2" type="subTitle"/>
          </p:nvPr>
        </p:nvSpPr>
        <p:spPr>
          <a:xfrm>
            <a:off x="1045623" y="2619250"/>
            <a:ext cx="1882500" cy="4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7" name="Google Shape;497;p23"/>
          <p:cNvSpPr txBox="1"/>
          <p:nvPr>
            <p:ph idx="3" type="subTitle"/>
          </p:nvPr>
        </p:nvSpPr>
        <p:spPr>
          <a:xfrm>
            <a:off x="3630750" y="3111925"/>
            <a:ext cx="18825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98" name="Google Shape;498;p23"/>
          <p:cNvSpPr txBox="1"/>
          <p:nvPr>
            <p:ph idx="4" type="subTitle"/>
          </p:nvPr>
        </p:nvSpPr>
        <p:spPr>
          <a:xfrm>
            <a:off x="3630750" y="2619250"/>
            <a:ext cx="1882500" cy="4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9" name="Google Shape;499;p23"/>
          <p:cNvSpPr txBox="1"/>
          <p:nvPr>
            <p:ph idx="5" type="subTitle"/>
          </p:nvPr>
        </p:nvSpPr>
        <p:spPr>
          <a:xfrm>
            <a:off x="6215873" y="3111925"/>
            <a:ext cx="18825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00" name="Google Shape;500;p23"/>
          <p:cNvSpPr txBox="1"/>
          <p:nvPr>
            <p:ph idx="6" type="subTitle"/>
          </p:nvPr>
        </p:nvSpPr>
        <p:spPr>
          <a:xfrm>
            <a:off x="6215873" y="2619250"/>
            <a:ext cx="1882500" cy="4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solidFill>
                  <a:schemeClr val="lt2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01" name="Google Shape;501;p23"/>
          <p:cNvSpPr/>
          <p:nvPr/>
        </p:nvSpPr>
        <p:spPr>
          <a:xfrm rot="10800000">
            <a:off x="8906882" y="3524975"/>
            <a:ext cx="229615" cy="322565"/>
          </a:xfrm>
          <a:custGeom>
            <a:rect b="b" l="l" r="r" t="t"/>
            <a:pathLst>
              <a:path extrusionOk="0" h="8235" w="5862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3"/>
          <p:cNvSpPr/>
          <p:nvPr/>
        </p:nvSpPr>
        <p:spPr>
          <a:xfrm rot="10800000">
            <a:off x="8632692" y="3832985"/>
            <a:ext cx="503805" cy="633496"/>
          </a:xfrm>
          <a:custGeom>
            <a:rect b="b" l="l" r="r" t="t"/>
            <a:pathLst>
              <a:path extrusionOk="0" h="16173" w="12862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23"/>
          <p:cNvSpPr/>
          <p:nvPr/>
        </p:nvSpPr>
        <p:spPr>
          <a:xfrm rot="10800000">
            <a:off x="8369274" y="4287140"/>
            <a:ext cx="767223" cy="845093"/>
          </a:xfrm>
          <a:custGeom>
            <a:rect b="b" l="l" r="r" t="t"/>
            <a:pathLst>
              <a:path extrusionOk="0" h="21575" w="19587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3"/>
          <p:cNvSpPr/>
          <p:nvPr/>
        </p:nvSpPr>
        <p:spPr>
          <a:xfrm rot="10800000">
            <a:off x="8762450" y="3852166"/>
            <a:ext cx="147279" cy="147279"/>
          </a:xfrm>
          <a:custGeom>
            <a:rect b="b" l="l" r="r" t="t"/>
            <a:pathLst>
              <a:path extrusionOk="0" h="3760" w="376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3"/>
          <p:cNvSpPr/>
          <p:nvPr/>
        </p:nvSpPr>
        <p:spPr>
          <a:xfrm rot="10800000">
            <a:off x="8656369" y="4011277"/>
            <a:ext cx="107796" cy="80690"/>
          </a:xfrm>
          <a:custGeom>
            <a:rect b="b" l="l" r="r" t="t"/>
            <a:pathLst>
              <a:path extrusionOk="0" h="2060" w="2752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3"/>
          <p:cNvSpPr/>
          <p:nvPr/>
        </p:nvSpPr>
        <p:spPr>
          <a:xfrm rot="10800000">
            <a:off x="8113310" y="4482321"/>
            <a:ext cx="529578" cy="520843"/>
          </a:xfrm>
          <a:custGeom>
            <a:rect b="b" l="l" r="r" t="t"/>
            <a:pathLst>
              <a:path extrusionOk="0" h="13297" w="1352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3"/>
          <p:cNvSpPr/>
          <p:nvPr/>
        </p:nvSpPr>
        <p:spPr>
          <a:xfrm rot="10800000">
            <a:off x="9003985" y="3367581"/>
            <a:ext cx="132512" cy="144811"/>
          </a:xfrm>
          <a:custGeom>
            <a:rect b="b" l="l" r="r" t="t"/>
            <a:pathLst>
              <a:path extrusionOk="0" h="3697" w="3383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3"/>
          <p:cNvSpPr/>
          <p:nvPr/>
        </p:nvSpPr>
        <p:spPr>
          <a:xfrm rot="10800000">
            <a:off x="8718582" y="4158133"/>
            <a:ext cx="246575" cy="222995"/>
          </a:xfrm>
          <a:custGeom>
            <a:rect b="b" l="l" r="r" t="t"/>
            <a:pathLst>
              <a:path extrusionOk="0" h="5693" w="6295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3"/>
          <p:cNvSpPr/>
          <p:nvPr/>
        </p:nvSpPr>
        <p:spPr>
          <a:xfrm rot="10800000">
            <a:off x="4" y="4728932"/>
            <a:ext cx="348078" cy="341892"/>
          </a:xfrm>
          <a:custGeom>
            <a:rect b="b" l="l" r="r" t="t"/>
            <a:pathLst>
              <a:path extrusionOk="0" h="9673" w="9848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3"/>
          <p:cNvSpPr/>
          <p:nvPr/>
        </p:nvSpPr>
        <p:spPr>
          <a:xfrm rot="10800000">
            <a:off x="535676" y="4468120"/>
            <a:ext cx="72316" cy="65600"/>
          </a:xfrm>
          <a:custGeom>
            <a:rect b="b" l="l" r="r" t="t"/>
            <a:pathLst>
              <a:path extrusionOk="0" h="1856" w="2046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3"/>
          <p:cNvSpPr/>
          <p:nvPr/>
        </p:nvSpPr>
        <p:spPr>
          <a:xfrm rot="10800000">
            <a:off x="408394" y="4586497"/>
            <a:ext cx="88610" cy="66449"/>
          </a:xfrm>
          <a:custGeom>
            <a:rect b="b" l="l" r="r" t="t"/>
            <a:pathLst>
              <a:path extrusionOk="0" h="1880" w="2507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3"/>
          <p:cNvSpPr/>
          <p:nvPr/>
        </p:nvSpPr>
        <p:spPr>
          <a:xfrm rot="10800000">
            <a:off x="647658" y="4246714"/>
            <a:ext cx="192984" cy="192948"/>
          </a:xfrm>
          <a:custGeom>
            <a:rect b="b" l="l" r="r" t="t"/>
            <a:pathLst>
              <a:path extrusionOk="0" h="5459" w="546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3"/>
          <p:cNvSpPr/>
          <p:nvPr/>
        </p:nvSpPr>
        <p:spPr>
          <a:xfrm rot="10800000">
            <a:off x="462038" y="4827371"/>
            <a:ext cx="152266" cy="152726"/>
          </a:xfrm>
          <a:custGeom>
            <a:rect b="b" l="l" r="r" t="t"/>
            <a:pathLst>
              <a:path extrusionOk="0" h="4321" w="4308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3"/>
          <p:cNvSpPr/>
          <p:nvPr/>
        </p:nvSpPr>
        <p:spPr>
          <a:xfrm rot="10800000">
            <a:off x="361758" y="4992295"/>
            <a:ext cx="92180" cy="79420"/>
          </a:xfrm>
          <a:custGeom>
            <a:rect b="b" l="l" r="r" t="t"/>
            <a:pathLst>
              <a:path extrusionOk="0" h="2247" w="2608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3"/>
          <p:cNvSpPr/>
          <p:nvPr/>
        </p:nvSpPr>
        <p:spPr>
          <a:xfrm rot="10800000">
            <a:off x="225719" y="4290191"/>
            <a:ext cx="156896" cy="113705"/>
          </a:xfrm>
          <a:custGeom>
            <a:rect b="b" l="l" r="r" t="t"/>
            <a:pathLst>
              <a:path extrusionOk="0" h="3217" w="4439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3"/>
          <p:cNvSpPr/>
          <p:nvPr/>
        </p:nvSpPr>
        <p:spPr>
          <a:xfrm rot="10800000">
            <a:off x="118230" y="4398105"/>
            <a:ext cx="156967" cy="113705"/>
          </a:xfrm>
          <a:custGeom>
            <a:rect b="b" l="l" r="r" t="t"/>
            <a:pathLst>
              <a:path extrusionOk="0" h="3217" w="4441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3"/>
          <p:cNvSpPr/>
          <p:nvPr/>
        </p:nvSpPr>
        <p:spPr>
          <a:xfrm rot="10800000">
            <a:off x="31842" y="4505913"/>
            <a:ext cx="126429" cy="113988"/>
          </a:xfrm>
          <a:custGeom>
            <a:rect b="b" l="l" r="r" t="t"/>
            <a:pathLst>
              <a:path extrusionOk="0" h="3225" w="3577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3"/>
          <p:cNvSpPr/>
          <p:nvPr/>
        </p:nvSpPr>
        <p:spPr>
          <a:xfrm>
            <a:off x="652050" y="4920506"/>
            <a:ext cx="346899" cy="223004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4"/>
          <p:cNvSpPr txBox="1"/>
          <p:nvPr>
            <p:ph idx="1" type="subTitle"/>
          </p:nvPr>
        </p:nvSpPr>
        <p:spPr>
          <a:xfrm>
            <a:off x="4668044" y="1655425"/>
            <a:ext cx="24450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1" name="Google Shape;521;p24"/>
          <p:cNvSpPr txBox="1"/>
          <p:nvPr>
            <p:ph idx="2" type="subTitle"/>
          </p:nvPr>
        </p:nvSpPr>
        <p:spPr>
          <a:xfrm>
            <a:off x="4489544" y="1249500"/>
            <a:ext cx="26235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22" name="Google Shape;522;p24"/>
          <p:cNvSpPr txBox="1"/>
          <p:nvPr>
            <p:ph idx="3" type="subTitle"/>
          </p:nvPr>
        </p:nvSpPr>
        <p:spPr>
          <a:xfrm>
            <a:off x="4668044" y="2847475"/>
            <a:ext cx="24450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3" name="Google Shape;523;p24"/>
          <p:cNvSpPr txBox="1"/>
          <p:nvPr>
            <p:ph idx="4" type="subTitle"/>
          </p:nvPr>
        </p:nvSpPr>
        <p:spPr>
          <a:xfrm>
            <a:off x="4489544" y="2441550"/>
            <a:ext cx="26235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24" name="Google Shape;524;p24"/>
          <p:cNvSpPr txBox="1"/>
          <p:nvPr>
            <p:ph idx="5" type="subTitle"/>
          </p:nvPr>
        </p:nvSpPr>
        <p:spPr>
          <a:xfrm>
            <a:off x="4668044" y="4039525"/>
            <a:ext cx="24450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25" name="Google Shape;525;p24"/>
          <p:cNvSpPr txBox="1"/>
          <p:nvPr>
            <p:ph idx="6" type="subTitle"/>
          </p:nvPr>
        </p:nvSpPr>
        <p:spPr>
          <a:xfrm>
            <a:off x="4489544" y="3633600"/>
            <a:ext cx="26235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r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r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26" name="Google Shape;526;p24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27" name="Google Shape;527;p24"/>
          <p:cNvSpPr/>
          <p:nvPr/>
        </p:nvSpPr>
        <p:spPr>
          <a:xfrm>
            <a:off x="7499" y="1269231"/>
            <a:ext cx="229615" cy="322565"/>
          </a:xfrm>
          <a:custGeom>
            <a:rect b="b" l="l" r="r" t="t"/>
            <a:pathLst>
              <a:path extrusionOk="0" h="8235" w="5862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4"/>
          <p:cNvSpPr/>
          <p:nvPr/>
        </p:nvSpPr>
        <p:spPr>
          <a:xfrm>
            <a:off x="7499" y="650290"/>
            <a:ext cx="503805" cy="633496"/>
          </a:xfrm>
          <a:custGeom>
            <a:rect b="b" l="l" r="r" t="t"/>
            <a:pathLst>
              <a:path extrusionOk="0" h="16173" w="12862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24"/>
          <p:cNvSpPr/>
          <p:nvPr/>
        </p:nvSpPr>
        <p:spPr>
          <a:xfrm>
            <a:off x="7499" y="-15462"/>
            <a:ext cx="767223" cy="845093"/>
          </a:xfrm>
          <a:custGeom>
            <a:rect b="b" l="l" r="r" t="t"/>
            <a:pathLst>
              <a:path extrusionOk="0" h="21575" w="19587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4"/>
          <p:cNvSpPr/>
          <p:nvPr/>
        </p:nvSpPr>
        <p:spPr>
          <a:xfrm>
            <a:off x="234267" y="1117326"/>
            <a:ext cx="147279" cy="147279"/>
          </a:xfrm>
          <a:custGeom>
            <a:rect b="b" l="l" r="r" t="t"/>
            <a:pathLst>
              <a:path extrusionOk="0" h="3760" w="376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24"/>
          <p:cNvSpPr/>
          <p:nvPr/>
        </p:nvSpPr>
        <p:spPr>
          <a:xfrm>
            <a:off x="379831" y="1024804"/>
            <a:ext cx="107796" cy="80690"/>
          </a:xfrm>
          <a:custGeom>
            <a:rect b="b" l="l" r="r" t="t"/>
            <a:pathLst>
              <a:path extrusionOk="0" h="2060" w="2752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24"/>
          <p:cNvSpPr/>
          <p:nvPr/>
        </p:nvSpPr>
        <p:spPr>
          <a:xfrm>
            <a:off x="501108" y="113607"/>
            <a:ext cx="529578" cy="520843"/>
          </a:xfrm>
          <a:custGeom>
            <a:rect b="b" l="l" r="r" t="t"/>
            <a:pathLst>
              <a:path extrusionOk="0" h="13297" w="1352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24"/>
          <p:cNvSpPr/>
          <p:nvPr/>
        </p:nvSpPr>
        <p:spPr>
          <a:xfrm>
            <a:off x="7499" y="1604379"/>
            <a:ext cx="132512" cy="144811"/>
          </a:xfrm>
          <a:custGeom>
            <a:rect b="b" l="l" r="r" t="t"/>
            <a:pathLst>
              <a:path extrusionOk="0" h="3697" w="3383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4"/>
          <p:cNvSpPr/>
          <p:nvPr/>
        </p:nvSpPr>
        <p:spPr>
          <a:xfrm>
            <a:off x="178838" y="735643"/>
            <a:ext cx="246575" cy="222995"/>
          </a:xfrm>
          <a:custGeom>
            <a:rect b="b" l="l" r="r" t="t"/>
            <a:pathLst>
              <a:path extrusionOk="0" h="5693" w="6295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4"/>
          <p:cNvSpPr/>
          <p:nvPr/>
        </p:nvSpPr>
        <p:spPr>
          <a:xfrm>
            <a:off x="8795914" y="45947"/>
            <a:ext cx="348078" cy="341892"/>
          </a:xfrm>
          <a:custGeom>
            <a:rect b="b" l="l" r="r" t="t"/>
            <a:pathLst>
              <a:path extrusionOk="0" h="9673" w="9848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4"/>
          <p:cNvSpPr/>
          <p:nvPr/>
        </p:nvSpPr>
        <p:spPr>
          <a:xfrm>
            <a:off x="8536004" y="583051"/>
            <a:ext cx="72316" cy="65600"/>
          </a:xfrm>
          <a:custGeom>
            <a:rect b="b" l="l" r="r" t="t"/>
            <a:pathLst>
              <a:path extrusionOk="0" h="1856" w="2046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4"/>
          <p:cNvSpPr/>
          <p:nvPr/>
        </p:nvSpPr>
        <p:spPr>
          <a:xfrm>
            <a:off x="8646992" y="463826"/>
            <a:ext cx="88610" cy="66449"/>
          </a:xfrm>
          <a:custGeom>
            <a:rect b="b" l="l" r="r" t="t"/>
            <a:pathLst>
              <a:path extrusionOk="0" h="1880" w="2507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4"/>
          <p:cNvSpPr/>
          <p:nvPr/>
        </p:nvSpPr>
        <p:spPr>
          <a:xfrm>
            <a:off x="8303354" y="677109"/>
            <a:ext cx="192984" cy="192948"/>
          </a:xfrm>
          <a:custGeom>
            <a:rect b="b" l="l" r="r" t="t"/>
            <a:pathLst>
              <a:path extrusionOk="0" h="5459" w="546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4"/>
          <p:cNvSpPr/>
          <p:nvPr/>
        </p:nvSpPr>
        <p:spPr>
          <a:xfrm>
            <a:off x="8529691" y="136675"/>
            <a:ext cx="152266" cy="152726"/>
          </a:xfrm>
          <a:custGeom>
            <a:rect b="b" l="l" r="r" t="t"/>
            <a:pathLst>
              <a:path extrusionOk="0" h="4321" w="4308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4"/>
          <p:cNvSpPr/>
          <p:nvPr/>
        </p:nvSpPr>
        <p:spPr>
          <a:xfrm>
            <a:off x="8690058" y="45056"/>
            <a:ext cx="92180" cy="79420"/>
          </a:xfrm>
          <a:custGeom>
            <a:rect b="b" l="l" r="r" t="t"/>
            <a:pathLst>
              <a:path extrusionOk="0" h="2247" w="2608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4"/>
          <p:cNvSpPr/>
          <p:nvPr/>
        </p:nvSpPr>
        <p:spPr>
          <a:xfrm>
            <a:off x="8761381" y="712876"/>
            <a:ext cx="156896" cy="113705"/>
          </a:xfrm>
          <a:custGeom>
            <a:rect b="b" l="l" r="r" t="t"/>
            <a:pathLst>
              <a:path extrusionOk="0" h="3217" w="4439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4"/>
          <p:cNvSpPr/>
          <p:nvPr/>
        </p:nvSpPr>
        <p:spPr>
          <a:xfrm>
            <a:off x="8868799" y="604962"/>
            <a:ext cx="156967" cy="113705"/>
          </a:xfrm>
          <a:custGeom>
            <a:rect b="b" l="l" r="r" t="t"/>
            <a:pathLst>
              <a:path extrusionOk="0" h="3217" w="4441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4"/>
          <p:cNvSpPr/>
          <p:nvPr/>
        </p:nvSpPr>
        <p:spPr>
          <a:xfrm>
            <a:off x="8985725" y="496871"/>
            <a:ext cx="126429" cy="113988"/>
          </a:xfrm>
          <a:custGeom>
            <a:rect b="b" l="l" r="r" t="t"/>
            <a:pathLst>
              <a:path extrusionOk="0" h="3225" w="3577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4"/>
          <p:cNvSpPr/>
          <p:nvPr/>
        </p:nvSpPr>
        <p:spPr>
          <a:xfrm rot="10800000">
            <a:off x="8145047" y="-26738"/>
            <a:ext cx="346899" cy="223004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4"/>
          <p:cNvSpPr/>
          <p:nvPr/>
        </p:nvSpPr>
        <p:spPr>
          <a:xfrm rot="10800000">
            <a:off x="-5" y="4533238"/>
            <a:ext cx="837732" cy="610271"/>
          </a:xfrm>
          <a:custGeom>
            <a:rect b="b" l="l" r="r" t="t"/>
            <a:pathLst>
              <a:path extrusionOk="0" h="13431" w="18436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4"/>
          <p:cNvSpPr/>
          <p:nvPr/>
        </p:nvSpPr>
        <p:spPr>
          <a:xfrm>
            <a:off x="8052502" y="5003417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4"/>
          <p:cNvSpPr/>
          <p:nvPr/>
        </p:nvSpPr>
        <p:spPr>
          <a:xfrm>
            <a:off x="8568736" y="4792598"/>
            <a:ext cx="575265" cy="324159"/>
          </a:xfrm>
          <a:custGeom>
            <a:rect b="b" l="l" r="r" t="t"/>
            <a:pathLst>
              <a:path extrusionOk="0" h="6412" w="11379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4"/>
          <p:cNvSpPr/>
          <p:nvPr/>
        </p:nvSpPr>
        <p:spPr>
          <a:xfrm>
            <a:off x="8637948" y="4646894"/>
            <a:ext cx="95397" cy="85792"/>
          </a:xfrm>
          <a:custGeom>
            <a:rect b="b" l="l" r="r" t="t"/>
            <a:pathLst>
              <a:path extrusionOk="0" h="1697" w="1887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4"/>
          <p:cNvSpPr/>
          <p:nvPr/>
        </p:nvSpPr>
        <p:spPr>
          <a:xfrm>
            <a:off x="8790124" y="4491232"/>
            <a:ext cx="109047" cy="86348"/>
          </a:xfrm>
          <a:custGeom>
            <a:rect b="b" l="l" r="r" t="t"/>
            <a:pathLst>
              <a:path extrusionOk="0" h="1708" w="2157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4"/>
          <p:cNvSpPr/>
          <p:nvPr/>
        </p:nvSpPr>
        <p:spPr>
          <a:xfrm>
            <a:off x="8937193" y="4335417"/>
            <a:ext cx="119209" cy="86702"/>
          </a:xfrm>
          <a:custGeom>
            <a:rect b="b" l="l" r="r" t="t"/>
            <a:pathLst>
              <a:path extrusionOk="0" h="1715" w="2358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4"/>
          <p:cNvSpPr/>
          <p:nvPr/>
        </p:nvSpPr>
        <p:spPr>
          <a:xfrm>
            <a:off x="8333597" y="4770100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4"/>
          <p:cNvSpPr/>
          <p:nvPr/>
        </p:nvSpPr>
        <p:spPr>
          <a:xfrm flipH="1" rot="5400000">
            <a:off x="-51706" y="4734948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4"/>
          <p:cNvSpPr/>
          <p:nvPr/>
        </p:nvSpPr>
        <p:spPr>
          <a:xfrm flipH="1" rot="-5400000">
            <a:off x="-11299" y="4099488"/>
            <a:ext cx="581178" cy="558563"/>
          </a:xfrm>
          <a:custGeom>
            <a:rect b="b" l="l" r="r" t="t"/>
            <a:pathLst>
              <a:path extrusionOk="0" h="12293" w="1279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24"/>
          <p:cNvSpPr/>
          <p:nvPr/>
        </p:nvSpPr>
        <p:spPr>
          <a:xfrm>
            <a:off x="8712216" y="5074449"/>
            <a:ext cx="133263" cy="42315"/>
          </a:xfrm>
          <a:custGeom>
            <a:rect b="b" l="l" r="r" t="t"/>
            <a:pathLst>
              <a:path extrusionOk="0" h="837" w="2636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4"/>
          <p:cNvSpPr/>
          <p:nvPr/>
        </p:nvSpPr>
        <p:spPr>
          <a:xfrm>
            <a:off x="8828294" y="4933043"/>
            <a:ext cx="165012" cy="148884"/>
          </a:xfrm>
          <a:custGeom>
            <a:rect b="b" l="l" r="r" t="t"/>
            <a:pathLst>
              <a:path extrusionOk="0" h="2945" w="3264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4"/>
          <p:cNvSpPr/>
          <p:nvPr/>
        </p:nvSpPr>
        <p:spPr>
          <a:xfrm flipH="1" rot="5400000">
            <a:off x="822914" y="4477480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4"/>
          <p:cNvSpPr/>
          <p:nvPr/>
        </p:nvSpPr>
        <p:spPr>
          <a:xfrm flipH="1" rot="5400000">
            <a:off x="940348" y="4377042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5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60" name="Google Shape;560;p25"/>
          <p:cNvSpPr txBox="1"/>
          <p:nvPr>
            <p:ph idx="1" type="subTitle"/>
          </p:nvPr>
        </p:nvSpPr>
        <p:spPr>
          <a:xfrm>
            <a:off x="2648222" y="3968075"/>
            <a:ext cx="19125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1" name="Google Shape;561;p25"/>
          <p:cNvSpPr txBox="1"/>
          <p:nvPr>
            <p:ph idx="2" type="subTitle"/>
          </p:nvPr>
        </p:nvSpPr>
        <p:spPr>
          <a:xfrm>
            <a:off x="2648242" y="3281050"/>
            <a:ext cx="19125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2" name="Google Shape;562;p25"/>
          <p:cNvSpPr txBox="1"/>
          <p:nvPr>
            <p:ph idx="3" type="subTitle"/>
          </p:nvPr>
        </p:nvSpPr>
        <p:spPr>
          <a:xfrm>
            <a:off x="4583230" y="3968075"/>
            <a:ext cx="19125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3" name="Google Shape;563;p25"/>
          <p:cNvSpPr txBox="1"/>
          <p:nvPr>
            <p:ph idx="4" type="subTitle"/>
          </p:nvPr>
        </p:nvSpPr>
        <p:spPr>
          <a:xfrm>
            <a:off x="4583259" y="3281050"/>
            <a:ext cx="19125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4" name="Google Shape;564;p25"/>
          <p:cNvSpPr txBox="1"/>
          <p:nvPr>
            <p:ph idx="5" type="subTitle"/>
          </p:nvPr>
        </p:nvSpPr>
        <p:spPr>
          <a:xfrm>
            <a:off x="6518239" y="3968075"/>
            <a:ext cx="19125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5" name="Google Shape;565;p25"/>
          <p:cNvSpPr txBox="1"/>
          <p:nvPr>
            <p:ph idx="6" type="subTitle"/>
          </p:nvPr>
        </p:nvSpPr>
        <p:spPr>
          <a:xfrm>
            <a:off x="6518250" y="3281050"/>
            <a:ext cx="19125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6" name="Google Shape;566;p25"/>
          <p:cNvSpPr txBox="1"/>
          <p:nvPr>
            <p:ph idx="7" type="subTitle"/>
          </p:nvPr>
        </p:nvSpPr>
        <p:spPr>
          <a:xfrm>
            <a:off x="713213" y="3968075"/>
            <a:ext cx="19125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67" name="Google Shape;567;p25"/>
          <p:cNvSpPr txBox="1"/>
          <p:nvPr>
            <p:ph idx="8" type="subTitle"/>
          </p:nvPr>
        </p:nvSpPr>
        <p:spPr>
          <a:xfrm>
            <a:off x="713226" y="3281050"/>
            <a:ext cx="19125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68" name="Google Shape;568;p25"/>
          <p:cNvSpPr/>
          <p:nvPr/>
        </p:nvSpPr>
        <p:spPr>
          <a:xfrm>
            <a:off x="8306270" y="-26738"/>
            <a:ext cx="837732" cy="610271"/>
          </a:xfrm>
          <a:custGeom>
            <a:rect b="b" l="l" r="r" t="t"/>
            <a:pathLst>
              <a:path extrusionOk="0" h="13431" w="18436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5"/>
          <p:cNvSpPr/>
          <p:nvPr/>
        </p:nvSpPr>
        <p:spPr>
          <a:xfrm rot="10800000">
            <a:off x="791450" y="10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25"/>
          <p:cNvSpPr/>
          <p:nvPr/>
        </p:nvSpPr>
        <p:spPr>
          <a:xfrm rot="10800000">
            <a:off x="-5" y="15"/>
            <a:ext cx="575265" cy="324159"/>
          </a:xfrm>
          <a:custGeom>
            <a:rect b="b" l="l" r="r" t="t"/>
            <a:pathLst>
              <a:path extrusionOk="0" h="6412" w="11379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5"/>
          <p:cNvSpPr/>
          <p:nvPr/>
        </p:nvSpPr>
        <p:spPr>
          <a:xfrm rot="10800000">
            <a:off x="410651" y="384085"/>
            <a:ext cx="95397" cy="85792"/>
          </a:xfrm>
          <a:custGeom>
            <a:rect b="b" l="l" r="r" t="t"/>
            <a:pathLst>
              <a:path extrusionOk="0" h="1697" w="1887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25"/>
          <p:cNvSpPr/>
          <p:nvPr/>
        </p:nvSpPr>
        <p:spPr>
          <a:xfrm rot="10800000">
            <a:off x="244825" y="539192"/>
            <a:ext cx="109047" cy="86348"/>
          </a:xfrm>
          <a:custGeom>
            <a:rect b="b" l="l" r="r" t="t"/>
            <a:pathLst>
              <a:path extrusionOk="0" h="1708" w="2157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5"/>
          <p:cNvSpPr/>
          <p:nvPr/>
        </p:nvSpPr>
        <p:spPr>
          <a:xfrm rot="10800000">
            <a:off x="87594" y="694652"/>
            <a:ext cx="119209" cy="86702"/>
          </a:xfrm>
          <a:custGeom>
            <a:rect b="b" l="l" r="r" t="t"/>
            <a:pathLst>
              <a:path extrusionOk="0" h="1715" w="2358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25"/>
          <p:cNvSpPr/>
          <p:nvPr/>
        </p:nvSpPr>
        <p:spPr>
          <a:xfrm rot="10800000">
            <a:off x="557725" y="94705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25"/>
          <p:cNvSpPr/>
          <p:nvPr/>
        </p:nvSpPr>
        <p:spPr>
          <a:xfrm flipH="1" rot="-5400000">
            <a:off x="8873869" y="174952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25"/>
          <p:cNvSpPr/>
          <p:nvPr/>
        </p:nvSpPr>
        <p:spPr>
          <a:xfrm flipH="1" rot="5400000">
            <a:off x="8574118" y="458720"/>
            <a:ext cx="581178" cy="558563"/>
          </a:xfrm>
          <a:custGeom>
            <a:rect b="b" l="l" r="r" t="t"/>
            <a:pathLst>
              <a:path extrusionOk="0" h="12293" w="1279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5"/>
          <p:cNvSpPr/>
          <p:nvPr/>
        </p:nvSpPr>
        <p:spPr>
          <a:xfrm rot="10800000">
            <a:off x="298517" y="8"/>
            <a:ext cx="133263" cy="42315"/>
          </a:xfrm>
          <a:custGeom>
            <a:rect b="b" l="l" r="r" t="t"/>
            <a:pathLst>
              <a:path extrusionOk="0" h="837" w="2636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25"/>
          <p:cNvSpPr/>
          <p:nvPr/>
        </p:nvSpPr>
        <p:spPr>
          <a:xfrm rot="10800000">
            <a:off x="150691" y="34844"/>
            <a:ext cx="165012" cy="148884"/>
          </a:xfrm>
          <a:custGeom>
            <a:rect b="b" l="l" r="r" t="t"/>
            <a:pathLst>
              <a:path extrusionOk="0" h="2945" w="3264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25"/>
          <p:cNvSpPr/>
          <p:nvPr/>
        </p:nvSpPr>
        <p:spPr>
          <a:xfrm flipH="1" rot="-5400000">
            <a:off x="8213752" y="561593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25"/>
          <p:cNvSpPr/>
          <p:nvPr/>
        </p:nvSpPr>
        <p:spPr>
          <a:xfrm flipH="1" rot="-5400000">
            <a:off x="8109360" y="662804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7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6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83" name="Google Shape;583;p26"/>
          <p:cNvSpPr txBox="1"/>
          <p:nvPr>
            <p:ph idx="1" type="subTitle"/>
          </p:nvPr>
        </p:nvSpPr>
        <p:spPr>
          <a:xfrm>
            <a:off x="5114587" y="2302325"/>
            <a:ext cx="22662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84" name="Google Shape;584;p26"/>
          <p:cNvSpPr txBox="1"/>
          <p:nvPr>
            <p:ph idx="2" type="subTitle"/>
          </p:nvPr>
        </p:nvSpPr>
        <p:spPr>
          <a:xfrm>
            <a:off x="5114603" y="1877250"/>
            <a:ext cx="22662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85" name="Google Shape;585;p26"/>
          <p:cNvSpPr txBox="1"/>
          <p:nvPr>
            <p:ph idx="3" type="subTitle"/>
          </p:nvPr>
        </p:nvSpPr>
        <p:spPr>
          <a:xfrm>
            <a:off x="1763197" y="3968075"/>
            <a:ext cx="22662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86" name="Google Shape;586;p26"/>
          <p:cNvSpPr txBox="1"/>
          <p:nvPr>
            <p:ph idx="4" type="subTitle"/>
          </p:nvPr>
        </p:nvSpPr>
        <p:spPr>
          <a:xfrm>
            <a:off x="1763213" y="3543000"/>
            <a:ext cx="22662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87" name="Google Shape;587;p26"/>
          <p:cNvSpPr txBox="1"/>
          <p:nvPr>
            <p:ph idx="5" type="subTitle"/>
          </p:nvPr>
        </p:nvSpPr>
        <p:spPr>
          <a:xfrm>
            <a:off x="5114598" y="3968075"/>
            <a:ext cx="22662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88" name="Google Shape;588;p26"/>
          <p:cNvSpPr txBox="1"/>
          <p:nvPr>
            <p:ph idx="6" type="subTitle"/>
          </p:nvPr>
        </p:nvSpPr>
        <p:spPr>
          <a:xfrm>
            <a:off x="5114614" y="3543000"/>
            <a:ext cx="22662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89" name="Google Shape;589;p26"/>
          <p:cNvSpPr txBox="1"/>
          <p:nvPr>
            <p:ph idx="7" type="subTitle"/>
          </p:nvPr>
        </p:nvSpPr>
        <p:spPr>
          <a:xfrm>
            <a:off x="1763186" y="2302325"/>
            <a:ext cx="22662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590" name="Google Shape;590;p26"/>
          <p:cNvSpPr txBox="1"/>
          <p:nvPr>
            <p:ph idx="8" type="subTitle"/>
          </p:nvPr>
        </p:nvSpPr>
        <p:spPr>
          <a:xfrm>
            <a:off x="1763202" y="1877250"/>
            <a:ext cx="2266200" cy="3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91" name="Google Shape;591;p26"/>
          <p:cNvSpPr/>
          <p:nvPr/>
        </p:nvSpPr>
        <p:spPr>
          <a:xfrm flipH="1" rot="5400000">
            <a:off x="8419999" y="2526555"/>
            <a:ext cx="837732" cy="610271"/>
          </a:xfrm>
          <a:custGeom>
            <a:rect b="b" l="l" r="r" t="t"/>
            <a:pathLst>
              <a:path extrusionOk="0" h="13431" w="18436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6"/>
          <p:cNvSpPr/>
          <p:nvPr/>
        </p:nvSpPr>
        <p:spPr>
          <a:xfrm flipH="1" rot="5400000">
            <a:off x="8426541" y="1707190"/>
            <a:ext cx="849501" cy="585417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6"/>
          <p:cNvSpPr/>
          <p:nvPr/>
        </p:nvSpPr>
        <p:spPr>
          <a:xfrm flipH="1" rot="5400000">
            <a:off x="-93340" y="2710750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6"/>
          <p:cNvSpPr/>
          <p:nvPr/>
        </p:nvSpPr>
        <p:spPr>
          <a:xfrm flipH="1" rot="5400000">
            <a:off x="-125539" y="1951498"/>
            <a:ext cx="575265" cy="324159"/>
          </a:xfrm>
          <a:custGeom>
            <a:rect b="b" l="l" r="r" t="t"/>
            <a:pathLst>
              <a:path extrusionOk="0" h="6412" w="11379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26"/>
          <p:cNvSpPr/>
          <p:nvPr/>
        </p:nvSpPr>
        <p:spPr>
          <a:xfrm flipH="1" rot="5400000">
            <a:off x="354373" y="1386899"/>
            <a:ext cx="455956" cy="447513"/>
          </a:xfrm>
          <a:custGeom>
            <a:rect b="b" l="l" r="r" t="t"/>
            <a:pathLst>
              <a:path extrusionOk="0" h="8852" w="9019">
                <a:moveTo>
                  <a:pt x="8651" y="0"/>
                </a:moveTo>
                <a:cubicBezTo>
                  <a:pt x="8565" y="0"/>
                  <a:pt x="8479" y="32"/>
                  <a:pt x="8414" y="97"/>
                </a:cubicBezTo>
                <a:lnTo>
                  <a:pt x="233" y="8278"/>
                </a:lnTo>
                <a:cubicBezTo>
                  <a:pt x="0" y="8522"/>
                  <a:pt x="221" y="8851"/>
                  <a:pt x="479" y="8851"/>
                </a:cubicBezTo>
                <a:cubicBezTo>
                  <a:pt x="556" y="8851"/>
                  <a:pt x="636" y="8822"/>
                  <a:pt x="709" y="8753"/>
                </a:cubicBezTo>
                <a:lnTo>
                  <a:pt x="8889" y="572"/>
                </a:lnTo>
                <a:cubicBezTo>
                  <a:pt x="9019" y="443"/>
                  <a:pt x="9019" y="227"/>
                  <a:pt x="8889" y="97"/>
                </a:cubicBezTo>
                <a:cubicBezTo>
                  <a:pt x="8824" y="32"/>
                  <a:pt x="8738" y="0"/>
                  <a:pt x="86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6"/>
          <p:cNvSpPr/>
          <p:nvPr/>
        </p:nvSpPr>
        <p:spPr>
          <a:xfrm flipH="1" rot="5400000">
            <a:off x="8601943" y="2572296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6"/>
          <p:cNvSpPr/>
          <p:nvPr/>
        </p:nvSpPr>
        <p:spPr>
          <a:xfrm flipH="1" rot="5400000">
            <a:off x="8748852" y="2437833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6"/>
          <p:cNvSpPr/>
          <p:nvPr/>
        </p:nvSpPr>
        <p:spPr>
          <a:xfrm flipH="1" rot="5400000">
            <a:off x="379282" y="2241403"/>
            <a:ext cx="95397" cy="85792"/>
          </a:xfrm>
          <a:custGeom>
            <a:rect b="b" l="l" r="r" t="t"/>
            <a:pathLst>
              <a:path extrusionOk="0" h="1697" w="1887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6"/>
          <p:cNvSpPr/>
          <p:nvPr/>
        </p:nvSpPr>
        <p:spPr>
          <a:xfrm flipH="1" rot="5400000">
            <a:off x="527842" y="2082124"/>
            <a:ext cx="109047" cy="86348"/>
          </a:xfrm>
          <a:custGeom>
            <a:rect b="b" l="l" r="r" t="t"/>
            <a:pathLst>
              <a:path extrusionOk="0" h="1708" w="2157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26"/>
          <p:cNvSpPr/>
          <p:nvPr/>
        </p:nvSpPr>
        <p:spPr>
          <a:xfrm flipH="1" rot="5400000">
            <a:off x="678398" y="1929797"/>
            <a:ext cx="119209" cy="86702"/>
          </a:xfrm>
          <a:custGeom>
            <a:rect b="b" l="l" r="r" t="t"/>
            <a:pathLst>
              <a:path extrusionOk="0" h="1715" w="2358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26"/>
          <p:cNvSpPr/>
          <p:nvPr/>
        </p:nvSpPr>
        <p:spPr>
          <a:xfrm flipH="1" rot="5400000">
            <a:off x="94351" y="2384029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6"/>
          <p:cNvSpPr/>
          <p:nvPr/>
        </p:nvSpPr>
        <p:spPr>
          <a:xfrm flipH="1" rot="-5400000">
            <a:off x="8873881" y="3799723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6"/>
          <p:cNvSpPr/>
          <p:nvPr/>
        </p:nvSpPr>
        <p:spPr>
          <a:xfrm flipH="1" rot="5400000">
            <a:off x="8574130" y="3401628"/>
            <a:ext cx="581178" cy="558563"/>
          </a:xfrm>
          <a:custGeom>
            <a:rect b="b" l="l" r="r" t="t"/>
            <a:pathLst>
              <a:path extrusionOk="0" h="12293" w="1279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6"/>
          <p:cNvSpPr/>
          <p:nvPr/>
        </p:nvSpPr>
        <p:spPr>
          <a:xfrm flipH="1" rot="5400000">
            <a:off x="8937140" y="1396562"/>
            <a:ext cx="220748" cy="192973"/>
          </a:xfrm>
          <a:custGeom>
            <a:rect b="b" l="l" r="r" t="t"/>
            <a:pathLst>
              <a:path extrusionOk="0" h="4247" w="4858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6"/>
          <p:cNvSpPr/>
          <p:nvPr/>
        </p:nvSpPr>
        <p:spPr>
          <a:xfrm flipH="1" rot="5400000">
            <a:off x="252911" y="2948644"/>
            <a:ext cx="889768" cy="879960"/>
          </a:xfrm>
          <a:custGeom>
            <a:rect b="b" l="l" r="r" t="t"/>
            <a:pathLst>
              <a:path extrusionOk="0" h="17406" w="17600">
                <a:moveTo>
                  <a:pt x="17100" y="1"/>
                </a:moveTo>
                <a:cubicBezTo>
                  <a:pt x="17015" y="1"/>
                  <a:pt x="16927" y="37"/>
                  <a:pt x="16851" y="123"/>
                </a:cubicBezTo>
                <a:lnTo>
                  <a:pt x="130" y="16830"/>
                </a:lnTo>
                <a:cubicBezTo>
                  <a:pt x="1" y="16959"/>
                  <a:pt x="1" y="17175"/>
                  <a:pt x="145" y="17305"/>
                </a:cubicBezTo>
                <a:cubicBezTo>
                  <a:pt x="202" y="17363"/>
                  <a:pt x="289" y="17406"/>
                  <a:pt x="375" y="17406"/>
                </a:cubicBezTo>
                <a:cubicBezTo>
                  <a:pt x="461" y="17406"/>
                  <a:pt x="548" y="17363"/>
                  <a:pt x="605" y="17305"/>
                </a:cubicBezTo>
                <a:lnTo>
                  <a:pt x="17326" y="584"/>
                </a:lnTo>
                <a:cubicBezTo>
                  <a:pt x="17599" y="355"/>
                  <a:pt x="17367" y="1"/>
                  <a:pt x="17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26"/>
          <p:cNvSpPr/>
          <p:nvPr/>
        </p:nvSpPr>
        <p:spPr>
          <a:xfrm flipH="1" rot="5400000">
            <a:off x="587087" y="2967350"/>
            <a:ext cx="199541" cy="199541"/>
          </a:xfrm>
          <a:custGeom>
            <a:rect b="b" l="l" r="r" t="t"/>
            <a:pathLst>
              <a:path extrusionOk="0" h="3947" w="3947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6"/>
          <p:cNvSpPr/>
          <p:nvPr/>
        </p:nvSpPr>
        <p:spPr>
          <a:xfrm flipH="1" rot="5400000">
            <a:off x="-45466" y="2169941"/>
            <a:ext cx="133263" cy="42315"/>
          </a:xfrm>
          <a:custGeom>
            <a:rect b="b" l="l" r="r" t="t"/>
            <a:pathLst>
              <a:path extrusionOk="0" h="837" w="2636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6"/>
          <p:cNvSpPr/>
          <p:nvPr/>
        </p:nvSpPr>
        <p:spPr>
          <a:xfrm flipH="1" rot="5400000">
            <a:off x="26780" y="1984704"/>
            <a:ext cx="165012" cy="148884"/>
          </a:xfrm>
          <a:custGeom>
            <a:rect b="b" l="l" r="r" t="t"/>
            <a:pathLst>
              <a:path extrusionOk="0" h="2945" w="3264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6"/>
          <p:cNvSpPr/>
          <p:nvPr/>
        </p:nvSpPr>
        <p:spPr>
          <a:xfrm flipH="1" rot="-5400000">
            <a:off x="-138123" y="3139550"/>
            <a:ext cx="888527" cy="612280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26"/>
          <p:cNvSpPr/>
          <p:nvPr/>
        </p:nvSpPr>
        <p:spPr>
          <a:xfrm flipH="1" rot="5400000">
            <a:off x="-51619" y="3952123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TITLE_AND_TWO_COLUMNS_1_1_1_1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7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13" name="Google Shape;613;p27"/>
          <p:cNvSpPr txBox="1"/>
          <p:nvPr>
            <p:ph idx="1" type="subTitle"/>
          </p:nvPr>
        </p:nvSpPr>
        <p:spPr>
          <a:xfrm>
            <a:off x="774100" y="2285475"/>
            <a:ext cx="18921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4" name="Google Shape;614;p27"/>
          <p:cNvSpPr txBox="1"/>
          <p:nvPr>
            <p:ph idx="2" type="subTitle"/>
          </p:nvPr>
        </p:nvSpPr>
        <p:spPr>
          <a:xfrm>
            <a:off x="774100" y="1828675"/>
            <a:ext cx="1892100" cy="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5" name="Google Shape;615;p27"/>
          <p:cNvSpPr txBox="1"/>
          <p:nvPr>
            <p:ph idx="3" type="subTitle"/>
          </p:nvPr>
        </p:nvSpPr>
        <p:spPr>
          <a:xfrm>
            <a:off x="3625950" y="2285475"/>
            <a:ext cx="18921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6" name="Google Shape;616;p27"/>
          <p:cNvSpPr txBox="1"/>
          <p:nvPr>
            <p:ph idx="4" type="subTitle"/>
          </p:nvPr>
        </p:nvSpPr>
        <p:spPr>
          <a:xfrm>
            <a:off x="3625950" y="1828675"/>
            <a:ext cx="1892100" cy="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7" name="Google Shape;617;p27"/>
          <p:cNvSpPr txBox="1"/>
          <p:nvPr>
            <p:ph idx="5" type="subTitle"/>
          </p:nvPr>
        </p:nvSpPr>
        <p:spPr>
          <a:xfrm>
            <a:off x="6477800" y="2285475"/>
            <a:ext cx="18921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18" name="Google Shape;618;p27"/>
          <p:cNvSpPr txBox="1"/>
          <p:nvPr>
            <p:ph idx="6" type="subTitle"/>
          </p:nvPr>
        </p:nvSpPr>
        <p:spPr>
          <a:xfrm>
            <a:off x="6477800" y="1828675"/>
            <a:ext cx="1892100" cy="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9" name="Google Shape;619;p27"/>
          <p:cNvSpPr txBox="1"/>
          <p:nvPr>
            <p:ph idx="7" type="subTitle"/>
          </p:nvPr>
        </p:nvSpPr>
        <p:spPr>
          <a:xfrm>
            <a:off x="774100" y="4044275"/>
            <a:ext cx="18921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20" name="Google Shape;620;p27"/>
          <p:cNvSpPr txBox="1"/>
          <p:nvPr>
            <p:ph idx="8" type="subTitle"/>
          </p:nvPr>
        </p:nvSpPr>
        <p:spPr>
          <a:xfrm>
            <a:off x="774100" y="3587475"/>
            <a:ext cx="1892100" cy="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21" name="Google Shape;621;p27"/>
          <p:cNvSpPr txBox="1"/>
          <p:nvPr>
            <p:ph idx="9" type="subTitle"/>
          </p:nvPr>
        </p:nvSpPr>
        <p:spPr>
          <a:xfrm>
            <a:off x="3625950" y="4044275"/>
            <a:ext cx="18921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22" name="Google Shape;622;p27"/>
          <p:cNvSpPr txBox="1"/>
          <p:nvPr>
            <p:ph idx="13" type="subTitle"/>
          </p:nvPr>
        </p:nvSpPr>
        <p:spPr>
          <a:xfrm>
            <a:off x="3625950" y="3587475"/>
            <a:ext cx="1892100" cy="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23" name="Google Shape;623;p27"/>
          <p:cNvSpPr txBox="1"/>
          <p:nvPr>
            <p:ph idx="14" type="subTitle"/>
          </p:nvPr>
        </p:nvSpPr>
        <p:spPr>
          <a:xfrm>
            <a:off x="6477800" y="4044275"/>
            <a:ext cx="1892100" cy="6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24" name="Google Shape;624;p27"/>
          <p:cNvSpPr txBox="1"/>
          <p:nvPr>
            <p:ph idx="15" type="subTitle"/>
          </p:nvPr>
        </p:nvSpPr>
        <p:spPr>
          <a:xfrm>
            <a:off x="6477800" y="3587475"/>
            <a:ext cx="1892100" cy="3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25" name="Google Shape;625;p27"/>
          <p:cNvSpPr/>
          <p:nvPr/>
        </p:nvSpPr>
        <p:spPr>
          <a:xfrm>
            <a:off x="192970" y="-1"/>
            <a:ext cx="837732" cy="610271"/>
          </a:xfrm>
          <a:custGeom>
            <a:rect b="b" l="l" r="r" t="t"/>
            <a:pathLst>
              <a:path extrusionOk="0" h="13431" w="18436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7"/>
          <p:cNvSpPr/>
          <p:nvPr/>
        </p:nvSpPr>
        <p:spPr>
          <a:xfrm flipH="1" rot="-5400000">
            <a:off x="-132042" y="4115668"/>
            <a:ext cx="849501" cy="585417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7"/>
          <p:cNvSpPr/>
          <p:nvPr/>
        </p:nvSpPr>
        <p:spPr>
          <a:xfrm flipH="1" rot="-5400000">
            <a:off x="8937296" y="4070456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27"/>
          <p:cNvSpPr/>
          <p:nvPr/>
        </p:nvSpPr>
        <p:spPr>
          <a:xfrm flipH="1" rot="-5400000">
            <a:off x="8694273" y="4618894"/>
            <a:ext cx="575265" cy="324159"/>
          </a:xfrm>
          <a:custGeom>
            <a:rect b="b" l="l" r="r" t="t"/>
            <a:pathLst>
              <a:path extrusionOk="0" h="6412" w="11379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7"/>
          <p:cNvSpPr/>
          <p:nvPr/>
        </p:nvSpPr>
        <p:spPr>
          <a:xfrm flipH="1" rot="-5400000">
            <a:off x="434727" y="3758281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27"/>
          <p:cNvSpPr/>
          <p:nvPr/>
        </p:nvSpPr>
        <p:spPr>
          <a:xfrm flipH="1" rot="-5400000">
            <a:off x="300860" y="3893516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7"/>
          <p:cNvSpPr/>
          <p:nvPr/>
        </p:nvSpPr>
        <p:spPr>
          <a:xfrm flipH="1" rot="-5400000">
            <a:off x="8669321" y="4567355"/>
            <a:ext cx="95397" cy="85792"/>
          </a:xfrm>
          <a:custGeom>
            <a:rect b="b" l="l" r="r" t="t"/>
            <a:pathLst>
              <a:path extrusionOk="0" h="1697" w="1887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7"/>
          <p:cNvSpPr/>
          <p:nvPr/>
        </p:nvSpPr>
        <p:spPr>
          <a:xfrm flipH="1" rot="-5400000">
            <a:off x="8507111" y="4726078"/>
            <a:ext cx="109047" cy="86348"/>
          </a:xfrm>
          <a:custGeom>
            <a:rect b="b" l="l" r="r" t="t"/>
            <a:pathLst>
              <a:path extrusionOk="0" h="1708" w="2157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7"/>
          <p:cNvSpPr/>
          <p:nvPr/>
        </p:nvSpPr>
        <p:spPr>
          <a:xfrm flipH="1" rot="-5400000">
            <a:off x="8346393" y="4878051"/>
            <a:ext cx="119209" cy="86702"/>
          </a:xfrm>
          <a:custGeom>
            <a:rect b="b" l="l" r="r" t="t"/>
            <a:pathLst>
              <a:path extrusionOk="0" h="1715" w="2358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7"/>
          <p:cNvSpPr/>
          <p:nvPr/>
        </p:nvSpPr>
        <p:spPr>
          <a:xfrm flipH="1" rot="-5400000">
            <a:off x="8796975" y="4258555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7"/>
          <p:cNvSpPr/>
          <p:nvPr/>
        </p:nvSpPr>
        <p:spPr>
          <a:xfrm flipH="1" rot="5400000">
            <a:off x="-51714" y="201706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7"/>
          <p:cNvSpPr/>
          <p:nvPr/>
        </p:nvSpPr>
        <p:spPr>
          <a:xfrm flipH="1" rot="-5400000">
            <a:off x="-11307" y="648359"/>
            <a:ext cx="581178" cy="558563"/>
          </a:xfrm>
          <a:custGeom>
            <a:rect b="b" l="l" r="r" t="t"/>
            <a:pathLst>
              <a:path extrusionOk="0" h="12293" w="1279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27"/>
          <p:cNvSpPr/>
          <p:nvPr/>
        </p:nvSpPr>
        <p:spPr>
          <a:xfrm flipH="1" rot="-5400000">
            <a:off x="-13887" y="4818740"/>
            <a:ext cx="220748" cy="192973"/>
          </a:xfrm>
          <a:custGeom>
            <a:rect b="b" l="l" r="r" t="t"/>
            <a:pathLst>
              <a:path extrusionOk="0" h="4247" w="4858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27"/>
          <p:cNvSpPr/>
          <p:nvPr/>
        </p:nvSpPr>
        <p:spPr>
          <a:xfrm rot="10800000">
            <a:off x="8215543" y="587092"/>
            <a:ext cx="199541" cy="199541"/>
          </a:xfrm>
          <a:custGeom>
            <a:rect b="b" l="l" r="r" t="t"/>
            <a:pathLst>
              <a:path extrusionOk="0" h="3947" w="3947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27"/>
          <p:cNvSpPr/>
          <p:nvPr/>
        </p:nvSpPr>
        <p:spPr>
          <a:xfrm flipH="1" rot="-5400000">
            <a:off x="9056204" y="4682294"/>
            <a:ext cx="133263" cy="42315"/>
          </a:xfrm>
          <a:custGeom>
            <a:rect b="b" l="l" r="r" t="t"/>
            <a:pathLst>
              <a:path extrusionOk="0" h="837" w="2636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7"/>
          <p:cNvSpPr/>
          <p:nvPr/>
        </p:nvSpPr>
        <p:spPr>
          <a:xfrm flipH="1" rot="-5400000">
            <a:off x="8952208" y="4760962"/>
            <a:ext cx="165012" cy="148884"/>
          </a:xfrm>
          <a:custGeom>
            <a:rect b="b" l="l" r="r" t="t"/>
            <a:pathLst>
              <a:path extrusionOk="0" h="2945" w="3264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7"/>
          <p:cNvSpPr/>
          <p:nvPr/>
        </p:nvSpPr>
        <p:spPr>
          <a:xfrm>
            <a:off x="8249620" y="5"/>
            <a:ext cx="888527" cy="612280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7"/>
          <p:cNvSpPr/>
          <p:nvPr/>
        </p:nvSpPr>
        <p:spPr>
          <a:xfrm flipH="1" rot="-5400000">
            <a:off x="8879647" y="201704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7"/>
          <p:cNvSpPr/>
          <p:nvPr/>
        </p:nvSpPr>
        <p:spPr>
          <a:xfrm flipH="1" rot="-5400000">
            <a:off x="100452" y="588331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7"/>
          <p:cNvSpPr/>
          <p:nvPr/>
        </p:nvSpPr>
        <p:spPr>
          <a:xfrm flipH="1" rot="-5400000">
            <a:off x="-3940" y="689541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7"/>
          <p:cNvSpPr/>
          <p:nvPr/>
        </p:nvSpPr>
        <p:spPr>
          <a:xfrm>
            <a:off x="81125" y="5030152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27"/>
          <p:cNvSpPr/>
          <p:nvPr/>
        </p:nvSpPr>
        <p:spPr>
          <a:xfrm>
            <a:off x="362221" y="4796835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7"/>
          <p:cNvSpPr/>
          <p:nvPr/>
        </p:nvSpPr>
        <p:spPr>
          <a:xfrm flipH="1" rot="5400000">
            <a:off x="8937138" y="514702"/>
            <a:ext cx="220748" cy="192973"/>
          </a:xfrm>
          <a:custGeom>
            <a:rect b="b" l="l" r="r" t="t"/>
            <a:pathLst>
              <a:path extrusionOk="0" h="4247" w="4858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8"/>
          <p:cNvSpPr txBox="1"/>
          <p:nvPr>
            <p:ph type="title"/>
          </p:nvPr>
        </p:nvSpPr>
        <p:spPr>
          <a:xfrm>
            <a:off x="2766150" y="710950"/>
            <a:ext cx="3611700" cy="6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50" name="Google Shape;650;p28"/>
          <p:cNvSpPr txBox="1"/>
          <p:nvPr>
            <p:ph idx="1" type="subTitle"/>
          </p:nvPr>
        </p:nvSpPr>
        <p:spPr>
          <a:xfrm>
            <a:off x="2334313" y="1980025"/>
            <a:ext cx="4475400" cy="8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51" name="Google Shape;651;p28"/>
          <p:cNvSpPr txBox="1"/>
          <p:nvPr>
            <p:ph idx="2" type="subTitle"/>
          </p:nvPr>
        </p:nvSpPr>
        <p:spPr>
          <a:xfrm>
            <a:off x="2793750" y="1553325"/>
            <a:ext cx="35565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52" name="Google Shape;652;p28"/>
          <p:cNvSpPr txBox="1"/>
          <p:nvPr/>
        </p:nvSpPr>
        <p:spPr>
          <a:xfrm>
            <a:off x="2618100" y="3630850"/>
            <a:ext cx="3907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3" name="Google Shape;653;p28"/>
          <p:cNvSpPr/>
          <p:nvPr/>
        </p:nvSpPr>
        <p:spPr>
          <a:xfrm flipH="1" rot="-5400000">
            <a:off x="-113730" y="2462324"/>
            <a:ext cx="837732" cy="610271"/>
          </a:xfrm>
          <a:custGeom>
            <a:rect b="b" l="l" r="r" t="t"/>
            <a:pathLst>
              <a:path extrusionOk="0" h="13431" w="18436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8"/>
          <p:cNvSpPr/>
          <p:nvPr/>
        </p:nvSpPr>
        <p:spPr>
          <a:xfrm flipH="1" rot="-5400000">
            <a:off x="-132042" y="3306543"/>
            <a:ext cx="849501" cy="585417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28"/>
          <p:cNvSpPr/>
          <p:nvPr/>
        </p:nvSpPr>
        <p:spPr>
          <a:xfrm flipH="1" rot="-5400000">
            <a:off x="8937296" y="2775056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8"/>
          <p:cNvSpPr/>
          <p:nvPr/>
        </p:nvSpPr>
        <p:spPr>
          <a:xfrm flipH="1" rot="-5400000">
            <a:off x="8694273" y="3323494"/>
            <a:ext cx="575265" cy="324159"/>
          </a:xfrm>
          <a:custGeom>
            <a:rect b="b" l="l" r="r" t="t"/>
            <a:pathLst>
              <a:path extrusionOk="0" h="6412" w="11379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28"/>
          <p:cNvSpPr/>
          <p:nvPr/>
        </p:nvSpPr>
        <p:spPr>
          <a:xfrm flipH="1" rot="-5400000">
            <a:off x="8333672" y="3764738"/>
            <a:ext cx="455956" cy="447513"/>
          </a:xfrm>
          <a:custGeom>
            <a:rect b="b" l="l" r="r" t="t"/>
            <a:pathLst>
              <a:path extrusionOk="0" h="8852" w="9019">
                <a:moveTo>
                  <a:pt x="8651" y="0"/>
                </a:moveTo>
                <a:cubicBezTo>
                  <a:pt x="8565" y="0"/>
                  <a:pt x="8479" y="32"/>
                  <a:pt x="8414" y="97"/>
                </a:cubicBezTo>
                <a:lnTo>
                  <a:pt x="233" y="8278"/>
                </a:lnTo>
                <a:cubicBezTo>
                  <a:pt x="0" y="8522"/>
                  <a:pt x="221" y="8851"/>
                  <a:pt x="479" y="8851"/>
                </a:cubicBezTo>
                <a:cubicBezTo>
                  <a:pt x="556" y="8851"/>
                  <a:pt x="636" y="8822"/>
                  <a:pt x="709" y="8753"/>
                </a:cubicBezTo>
                <a:lnTo>
                  <a:pt x="8889" y="572"/>
                </a:lnTo>
                <a:cubicBezTo>
                  <a:pt x="9019" y="443"/>
                  <a:pt x="9019" y="227"/>
                  <a:pt x="8889" y="97"/>
                </a:cubicBezTo>
                <a:cubicBezTo>
                  <a:pt x="8824" y="32"/>
                  <a:pt x="8738" y="0"/>
                  <a:pt x="86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8"/>
          <p:cNvSpPr/>
          <p:nvPr/>
        </p:nvSpPr>
        <p:spPr>
          <a:xfrm flipH="1" rot="-5400000">
            <a:off x="434727" y="2949156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8"/>
          <p:cNvSpPr/>
          <p:nvPr/>
        </p:nvSpPr>
        <p:spPr>
          <a:xfrm flipH="1" rot="-5400000">
            <a:off x="300860" y="3084391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8"/>
          <p:cNvSpPr/>
          <p:nvPr/>
        </p:nvSpPr>
        <p:spPr>
          <a:xfrm flipH="1" rot="-5400000">
            <a:off x="8669321" y="3271955"/>
            <a:ext cx="95397" cy="85792"/>
          </a:xfrm>
          <a:custGeom>
            <a:rect b="b" l="l" r="r" t="t"/>
            <a:pathLst>
              <a:path extrusionOk="0" h="1697" w="1887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8"/>
          <p:cNvSpPr/>
          <p:nvPr/>
        </p:nvSpPr>
        <p:spPr>
          <a:xfrm flipH="1" rot="-5400000">
            <a:off x="8507111" y="3430678"/>
            <a:ext cx="109047" cy="86348"/>
          </a:xfrm>
          <a:custGeom>
            <a:rect b="b" l="l" r="r" t="t"/>
            <a:pathLst>
              <a:path extrusionOk="0" h="1708" w="2157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8"/>
          <p:cNvSpPr/>
          <p:nvPr/>
        </p:nvSpPr>
        <p:spPr>
          <a:xfrm flipH="1" rot="-5400000">
            <a:off x="8346393" y="3582651"/>
            <a:ext cx="119209" cy="86702"/>
          </a:xfrm>
          <a:custGeom>
            <a:rect b="b" l="l" r="r" t="t"/>
            <a:pathLst>
              <a:path extrusionOk="0" h="1715" w="2358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8"/>
          <p:cNvSpPr/>
          <p:nvPr/>
        </p:nvSpPr>
        <p:spPr>
          <a:xfrm flipH="1" rot="-5400000">
            <a:off x="8796975" y="2963155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8"/>
          <p:cNvSpPr/>
          <p:nvPr/>
        </p:nvSpPr>
        <p:spPr>
          <a:xfrm flipH="1" rot="5400000">
            <a:off x="-51714" y="1592556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8"/>
          <p:cNvSpPr/>
          <p:nvPr/>
        </p:nvSpPr>
        <p:spPr>
          <a:xfrm flipH="1" rot="-5400000">
            <a:off x="-11307" y="1638959"/>
            <a:ext cx="581178" cy="558563"/>
          </a:xfrm>
          <a:custGeom>
            <a:rect b="b" l="l" r="r" t="t"/>
            <a:pathLst>
              <a:path extrusionOk="0" h="12293" w="1279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8"/>
          <p:cNvSpPr/>
          <p:nvPr/>
        </p:nvSpPr>
        <p:spPr>
          <a:xfrm flipH="1" rot="-5400000">
            <a:off x="-13887" y="4009615"/>
            <a:ext cx="220748" cy="192973"/>
          </a:xfrm>
          <a:custGeom>
            <a:rect b="b" l="l" r="r" t="t"/>
            <a:pathLst>
              <a:path extrusionOk="0" h="4247" w="4858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28"/>
          <p:cNvSpPr/>
          <p:nvPr/>
        </p:nvSpPr>
        <p:spPr>
          <a:xfrm flipH="1" rot="-5400000">
            <a:off x="8001321" y="1770546"/>
            <a:ext cx="889768" cy="879960"/>
          </a:xfrm>
          <a:custGeom>
            <a:rect b="b" l="l" r="r" t="t"/>
            <a:pathLst>
              <a:path extrusionOk="0" h="17406" w="17600">
                <a:moveTo>
                  <a:pt x="17100" y="1"/>
                </a:moveTo>
                <a:cubicBezTo>
                  <a:pt x="17015" y="1"/>
                  <a:pt x="16927" y="37"/>
                  <a:pt x="16851" y="123"/>
                </a:cubicBezTo>
                <a:lnTo>
                  <a:pt x="130" y="16830"/>
                </a:lnTo>
                <a:cubicBezTo>
                  <a:pt x="1" y="16959"/>
                  <a:pt x="1" y="17175"/>
                  <a:pt x="145" y="17305"/>
                </a:cubicBezTo>
                <a:cubicBezTo>
                  <a:pt x="202" y="17363"/>
                  <a:pt x="289" y="17406"/>
                  <a:pt x="375" y="17406"/>
                </a:cubicBezTo>
                <a:cubicBezTo>
                  <a:pt x="461" y="17406"/>
                  <a:pt x="548" y="17363"/>
                  <a:pt x="605" y="17305"/>
                </a:cubicBezTo>
                <a:lnTo>
                  <a:pt x="17326" y="584"/>
                </a:lnTo>
                <a:cubicBezTo>
                  <a:pt x="17599" y="355"/>
                  <a:pt x="17367" y="1"/>
                  <a:pt x="17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28"/>
          <p:cNvSpPr/>
          <p:nvPr/>
        </p:nvSpPr>
        <p:spPr>
          <a:xfrm flipH="1" rot="-5400000">
            <a:off x="8357372" y="2432259"/>
            <a:ext cx="199541" cy="199541"/>
          </a:xfrm>
          <a:custGeom>
            <a:rect b="b" l="l" r="r" t="t"/>
            <a:pathLst>
              <a:path extrusionOk="0" h="3947" w="3947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28"/>
          <p:cNvSpPr/>
          <p:nvPr/>
        </p:nvSpPr>
        <p:spPr>
          <a:xfrm flipH="1" rot="-5400000">
            <a:off x="9056204" y="3386894"/>
            <a:ext cx="133263" cy="42315"/>
          </a:xfrm>
          <a:custGeom>
            <a:rect b="b" l="l" r="r" t="t"/>
            <a:pathLst>
              <a:path extrusionOk="0" h="837" w="2636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8"/>
          <p:cNvSpPr/>
          <p:nvPr/>
        </p:nvSpPr>
        <p:spPr>
          <a:xfrm flipH="1" rot="-5400000">
            <a:off x="8952208" y="3465562"/>
            <a:ext cx="165012" cy="148884"/>
          </a:xfrm>
          <a:custGeom>
            <a:rect b="b" l="l" r="r" t="t"/>
            <a:pathLst>
              <a:path extrusionOk="0" h="2945" w="3264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8"/>
          <p:cNvSpPr/>
          <p:nvPr/>
        </p:nvSpPr>
        <p:spPr>
          <a:xfrm flipH="1" rot="5400000">
            <a:off x="8393597" y="1847320"/>
            <a:ext cx="888527" cy="612280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28"/>
          <p:cNvSpPr/>
          <p:nvPr/>
        </p:nvSpPr>
        <p:spPr>
          <a:xfrm flipH="1" rot="-5400000">
            <a:off x="8873786" y="1440156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28"/>
          <p:cNvSpPr/>
          <p:nvPr/>
        </p:nvSpPr>
        <p:spPr>
          <a:xfrm rot="10800000">
            <a:off x="8113298" y="4533225"/>
            <a:ext cx="837732" cy="610271"/>
          </a:xfrm>
          <a:custGeom>
            <a:rect b="b" l="l" r="r" t="t"/>
            <a:pathLst>
              <a:path extrusionOk="0" h="13431" w="18436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28"/>
          <p:cNvSpPr/>
          <p:nvPr/>
        </p:nvSpPr>
        <p:spPr>
          <a:xfrm flipH="1" rot="5400000">
            <a:off x="8426540" y="442411"/>
            <a:ext cx="849501" cy="585417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8"/>
          <p:cNvSpPr/>
          <p:nvPr/>
        </p:nvSpPr>
        <p:spPr>
          <a:xfrm flipH="1" rot="5400000">
            <a:off x="-93341" y="959695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28"/>
          <p:cNvSpPr/>
          <p:nvPr/>
        </p:nvSpPr>
        <p:spPr>
          <a:xfrm flipH="1" rot="5400000">
            <a:off x="-125540" y="200443"/>
            <a:ext cx="575265" cy="324159"/>
          </a:xfrm>
          <a:custGeom>
            <a:rect b="b" l="l" r="r" t="t"/>
            <a:pathLst>
              <a:path extrusionOk="0" h="6412" w="11379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28"/>
          <p:cNvSpPr/>
          <p:nvPr/>
        </p:nvSpPr>
        <p:spPr>
          <a:xfrm flipH="1" rot="5400000">
            <a:off x="8601942" y="1307517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28"/>
          <p:cNvSpPr/>
          <p:nvPr/>
        </p:nvSpPr>
        <p:spPr>
          <a:xfrm flipH="1" rot="5400000">
            <a:off x="8748851" y="1173054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28"/>
          <p:cNvSpPr/>
          <p:nvPr/>
        </p:nvSpPr>
        <p:spPr>
          <a:xfrm flipH="1" rot="5400000">
            <a:off x="379281" y="490348"/>
            <a:ext cx="95397" cy="85792"/>
          </a:xfrm>
          <a:custGeom>
            <a:rect b="b" l="l" r="r" t="t"/>
            <a:pathLst>
              <a:path extrusionOk="0" h="1697" w="1887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28"/>
          <p:cNvSpPr/>
          <p:nvPr/>
        </p:nvSpPr>
        <p:spPr>
          <a:xfrm flipH="1" rot="5400000">
            <a:off x="527840" y="331070"/>
            <a:ext cx="109047" cy="86348"/>
          </a:xfrm>
          <a:custGeom>
            <a:rect b="b" l="l" r="r" t="t"/>
            <a:pathLst>
              <a:path extrusionOk="0" h="1708" w="2157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28"/>
          <p:cNvSpPr/>
          <p:nvPr/>
        </p:nvSpPr>
        <p:spPr>
          <a:xfrm flipH="1" rot="5400000">
            <a:off x="94350" y="632974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28"/>
          <p:cNvSpPr/>
          <p:nvPr/>
        </p:nvSpPr>
        <p:spPr>
          <a:xfrm flipH="1" rot="-5400000">
            <a:off x="8873880" y="4734918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28"/>
          <p:cNvSpPr/>
          <p:nvPr/>
        </p:nvSpPr>
        <p:spPr>
          <a:xfrm flipH="1" rot="5400000">
            <a:off x="8574129" y="3936574"/>
            <a:ext cx="581178" cy="558563"/>
          </a:xfrm>
          <a:custGeom>
            <a:rect b="b" l="l" r="r" t="t"/>
            <a:pathLst>
              <a:path extrusionOk="0" h="12293" w="1279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8"/>
          <p:cNvSpPr/>
          <p:nvPr/>
        </p:nvSpPr>
        <p:spPr>
          <a:xfrm flipH="1" rot="5400000">
            <a:off x="8937139" y="131783"/>
            <a:ext cx="220748" cy="192973"/>
          </a:xfrm>
          <a:custGeom>
            <a:rect b="b" l="l" r="r" t="t"/>
            <a:pathLst>
              <a:path extrusionOk="0" h="4247" w="4858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28"/>
          <p:cNvSpPr/>
          <p:nvPr/>
        </p:nvSpPr>
        <p:spPr>
          <a:xfrm>
            <a:off x="728915" y="4356863"/>
            <a:ext cx="199541" cy="199541"/>
          </a:xfrm>
          <a:custGeom>
            <a:rect b="b" l="l" r="r" t="t"/>
            <a:pathLst>
              <a:path extrusionOk="0" h="3947" w="3947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28"/>
          <p:cNvSpPr/>
          <p:nvPr/>
        </p:nvSpPr>
        <p:spPr>
          <a:xfrm rot="10800000">
            <a:off x="5853" y="4531211"/>
            <a:ext cx="888527" cy="612280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28"/>
          <p:cNvSpPr/>
          <p:nvPr/>
        </p:nvSpPr>
        <p:spPr>
          <a:xfrm flipH="1" rot="5400000">
            <a:off x="-57481" y="4734920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28"/>
          <p:cNvSpPr/>
          <p:nvPr/>
        </p:nvSpPr>
        <p:spPr>
          <a:xfrm flipH="1" rot="5400000">
            <a:off x="8936217" y="4477467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28"/>
          <p:cNvSpPr/>
          <p:nvPr/>
        </p:nvSpPr>
        <p:spPr>
          <a:xfrm flipH="1" rot="5400000">
            <a:off x="9053651" y="4377029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28"/>
          <p:cNvSpPr/>
          <p:nvPr/>
        </p:nvSpPr>
        <p:spPr>
          <a:xfrm rot="10800000">
            <a:off x="8762830" y="-1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28"/>
          <p:cNvSpPr/>
          <p:nvPr/>
        </p:nvSpPr>
        <p:spPr>
          <a:xfrm rot="10800000">
            <a:off x="8529105" y="94694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28"/>
          <p:cNvSpPr/>
          <p:nvPr/>
        </p:nvSpPr>
        <p:spPr>
          <a:xfrm flipH="1" rot="-5400000">
            <a:off x="-13886" y="4435820"/>
            <a:ext cx="220748" cy="192973"/>
          </a:xfrm>
          <a:custGeom>
            <a:rect b="b" l="l" r="r" t="t"/>
            <a:pathLst>
              <a:path extrusionOk="0" h="4247" w="4858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TITLE_AND_TWO_COLUMNS_1">
    <p:bg>
      <p:bgPr>
        <a:solidFill>
          <a:schemeClr val="dk2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2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2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2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8" name="Google Shape;698;p29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99" name="Google Shape;699;p29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700" name="Google Shape;700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/>
        </p:txBody>
      </p:sp>
      <p:sp>
        <p:nvSpPr>
          <p:cNvPr id="41" name="Google Shape;41;p4"/>
          <p:cNvSpPr/>
          <p:nvPr/>
        </p:nvSpPr>
        <p:spPr>
          <a:xfrm>
            <a:off x="4" y="1284700"/>
            <a:ext cx="229615" cy="322565"/>
          </a:xfrm>
          <a:custGeom>
            <a:rect b="b" l="l" r="r" t="t"/>
            <a:pathLst>
              <a:path extrusionOk="0" h="8235" w="5862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4" y="665759"/>
            <a:ext cx="503805" cy="633496"/>
          </a:xfrm>
          <a:custGeom>
            <a:rect b="b" l="l" r="r" t="t"/>
            <a:pathLst>
              <a:path extrusionOk="0" h="16173" w="12862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4" y="7"/>
            <a:ext cx="767223" cy="845093"/>
          </a:xfrm>
          <a:custGeom>
            <a:rect b="b" l="l" r="r" t="t"/>
            <a:pathLst>
              <a:path extrusionOk="0" h="21575" w="19587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226772" y="1132795"/>
            <a:ext cx="147279" cy="147279"/>
          </a:xfrm>
          <a:custGeom>
            <a:rect b="b" l="l" r="r" t="t"/>
            <a:pathLst>
              <a:path extrusionOk="0" h="3760" w="376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372336" y="1040273"/>
            <a:ext cx="107796" cy="80690"/>
          </a:xfrm>
          <a:custGeom>
            <a:rect b="b" l="l" r="r" t="t"/>
            <a:pathLst>
              <a:path extrusionOk="0" h="2060" w="2752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493613" y="129076"/>
            <a:ext cx="529578" cy="520843"/>
          </a:xfrm>
          <a:custGeom>
            <a:rect b="b" l="l" r="r" t="t"/>
            <a:pathLst>
              <a:path extrusionOk="0" h="13297" w="1352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4" y="1619848"/>
            <a:ext cx="132512" cy="144811"/>
          </a:xfrm>
          <a:custGeom>
            <a:rect b="b" l="l" r="r" t="t"/>
            <a:pathLst>
              <a:path extrusionOk="0" h="3697" w="3383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171344" y="751112"/>
            <a:ext cx="246575" cy="222995"/>
          </a:xfrm>
          <a:custGeom>
            <a:rect b="b" l="l" r="r" t="t"/>
            <a:pathLst>
              <a:path extrusionOk="0" h="5693" w="6295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8788419" y="61416"/>
            <a:ext cx="348078" cy="341892"/>
          </a:xfrm>
          <a:custGeom>
            <a:rect b="b" l="l" r="r" t="t"/>
            <a:pathLst>
              <a:path extrusionOk="0" h="9673" w="9848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8528509" y="598520"/>
            <a:ext cx="72316" cy="65600"/>
          </a:xfrm>
          <a:custGeom>
            <a:rect b="b" l="l" r="r" t="t"/>
            <a:pathLst>
              <a:path extrusionOk="0" h="1856" w="2046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8639497" y="479295"/>
            <a:ext cx="88610" cy="66449"/>
          </a:xfrm>
          <a:custGeom>
            <a:rect b="b" l="l" r="r" t="t"/>
            <a:pathLst>
              <a:path extrusionOk="0" h="1880" w="2507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8295859" y="692578"/>
            <a:ext cx="192984" cy="192948"/>
          </a:xfrm>
          <a:custGeom>
            <a:rect b="b" l="l" r="r" t="t"/>
            <a:pathLst>
              <a:path extrusionOk="0" h="5459" w="546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8522196" y="152144"/>
            <a:ext cx="152266" cy="152726"/>
          </a:xfrm>
          <a:custGeom>
            <a:rect b="b" l="l" r="r" t="t"/>
            <a:pathLst>
              <a:path extrusionOk="0" h="4321" w="4308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8682563" y="60525"/>
            <a:ext cx="92180" cy="79420"/>
          </a:xfrm>
          <a:custGeom>
            <a:rect b="b" l="l" r="r" t="t"/>
            <a:pathLst>
              <a:path extrusionOk="0" h="2247" w="2608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8753886" y="728345"/>
            <a:ext cx="156896" cy="113705"/>
          </a:xfrm>
          <a:custGeom>
            <a:rect b="b" l="l" r="r" t="t"/>
            <a:pathLst>
              <a:path extrusionOk="0" h="3217" w="4439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8861304" y="620431"/>
            <a:ext cx="156967" cy="113705"/>
          </a:xfrm>
          <a:custGeom>
            <a:rect b="b" l="l" r="r" t="t"/>
            <a:pathLst>
              <a:path extrusionOk="0" h="3217" w="4441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978230" y="512340"/>
            <a:ext cx="126429" cy="113988"/>
          </a:xfrm>
          <a:custGeom>
            <a:rect b="b" l="l" r="r" t="t"/>
            <a:pathLst>
              <a:path extrusionOk="0" h="3225" w="3577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4"/>
          <p:cNvSpPr/>
          <p:nvPr/>
        </p:nvSpPr>
        <p:spPr>
          <a:xfrm rot="10800000">
            <a:off x="8137552" y="-11269"/>
            <a:ext cx="346899" cy="223004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title"/>
          </p:nvPr>
        </p:nvSpPr>
        <p:spPr>
          <a:xfrm>
            <a:off x="4646750" y="539500"/>
            <a:ext cx="3783900" cy="12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subTitle"/>
          </p:nvPr>
        </p:nvSpPr>
        <p:spPr>
          <a:xfrm>
            <a:off x="4116750" y="3328000"/>
            <a:ext cx="1831200" cy="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2" name="Google Shape;62;p5"/>
          <p:cNvSpPr txBox="1"/>
          <p:nvPr>
            <p:ph idx="2" type="subTitle"/>
          </p:nvPr>
        </p:nvSpPr>
        <p:spPr>
          <a:xfrm>
            <a:off x="4116775" y="2632775"/>
            <a:ext cx="18312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63" name="Google Shape;63;p5"/>
          <p:cNvSpPr txBox="1"/>
          <p:nvPr>
            <p:ph idx="3" type="subTitle"/>
          </p:nvPr>
        </p:nvSpPr>
        <p:spPr>
          <a:xfrm>
            <a:off x="6599523" y="3328000"/>
            <a:ext cx="1831200" cy="9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4" name="Google Shape;64;p5"/>
          <p:cNvSpPr txBox="1"/>
          <p:nvPr>
            <p:ph idx="4" type="subTitle"/>
          </p:nvPr>
        </p:nvSpPr>
        <p:spPr>
          <a:xfrm>
            <a:off x="6599529" y="2632775"/>
            <a:ext cx="1831200" cy="6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b="1" sz="2000">
                <a:latin typeface="Kanit"/>
                <a:ea typeface="Kanit"/>
                <a:cs typeface="Kanit"/>
                <a:sym typeface="Kani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b="1" sz="3000"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65" name="Google Shape;65;p5"/>
          <p:cNvSpPr/>
          <p:nvPr/>
        </p:nvSpPr>
        <p:spPr>
          <a:xfrm>
            <a:off x="1701888" y="2858985"/>
            <a:ext cx="2125515" cy="1672572"/>
          </a:xfrm>
          <a:custGeom>
            <a:rect b="b" l="l" r="r" t="t"/>
            <a:pathLst>
              <a:path extrusionOk="0" h="34918" w="44374">
                <a:moveTo>
                  <a:pt x="42046" y="1"/>
                </a:moveTo>
                <a:cubicBezTo>
                  <a:pt x="41498" y="1"/>
                  <a:pt x="40953" y="210"/>
                  <a:pt x="40543" y="628"/>
                </a:cubicBezTo>
                <a:lnTo>
                  <a:pt x="18853" y="22303"/>
                </a:lnTo>
                <a:cubicBezTo>
                  <a:pt x="18676" y="22511"/>
                  <a:pt x="18469" y="22598"/>
                  <a:pt x="18269" y="22598"/>
                </a:cubicBezTo>
                <a:cubicBezTo>
                  <a:pt x="17644" y="22598"/>
                  <a:pt x="17092" y="21751"/>
                  <a:pt x="17759" y="21194"/>
                </a:cubicBezTo>
                <a:lnTo>
                  <a:pt x="23462" y="15490"/>
                </a:lnTo>
                <a:cubicBezTo>
                  <a:pt x="24528" y="14468"/>
                  <a:pt x="24556" y="12754"/>
                  <a:pt x="23505" y="11688"/>
                </a:cubicBezTo>
                <a:cubicBezTo>
                  <a:pt x="22983" y="11173"/>
                  <a:pt x="22305" y="10917"/>
                  <a:pt x="21630" y="10917"/>
                </a:cubicBezTo>
                <a:cubicBezTo>
                  <a:pt x="20926" y="10917"/>
                  <a:pt x="20224" y="11195"/>
                  <a:pt x="19703" y="11746"/>
                </a:cubicBezTo>
                <a:lnTo>
                  <a:pt x="11364" y="20085"/>
                </a:lnTo>
                <a:cubicBezTo>
                  <a:pt x="11270" y="20173"/>
                  <a:pt x="11165" y="20210"/>
                  <a:pt x="11064" y="20210"/>
                </a:cubicBezTo>
                <a:cubicBezTo>
                  <a:pt x="10719" y="20210"/>
                  <a:pt x="10418" y="19774"/>
                  <a:pt x="10730" y="19451"/>
                </a:cubicBezTo>
                <a:lnTo>
                  <a:pt x="22468" y="7699"/>
                </a:lnTo>
                <a:cubicBezTo>
                  <a:pt x="23059" y="7094"/>
                  <a:pt x="23059" y="6129"/>
                  <a:pt x="22468" y="5539"/>
                </a:cubicBezTo>
                <a:cubicBezTo>
                  <a:pt x="22173" y="5236"/>
                  <a:pt x="21780" y="5085"/>
                  <a:pt x="21388" y="5085"/>
                </a:cubicBezTo>
                <a:cubicBezTo>
                  <a:pt x="20995" y="5085"/>
                  <a:pt x="20603" y="5236"/>
                  <a:pt x="20308" y="5539"/>
                </a:cubicBezTo>
                <a:lnTo>
                  <a:pt x="2320" y="23541"/>
                </a:lnTo>
                <a:cubicBezTo>
                  <a:pt x="1715" y="24132"/>
                  <a:pt x="1715" y="25097"/>
                  <a:pt x="2320" y="25702"/>
                </a:cubicBezTo>
                <a:cubicBezTo>
                  <a:pt x="2615" y="25997"/>
                  <a:pt x="3004" y="26144"/>
                  <a:pt x="3394" y="26144"/>
                </a:cubicBezTo>
                <a:cubicBezTo>
                  <a:pt x="3785" y="26144"/>
                  <a:pt x="4177" y="25997"/>
                  <a:pt x="4480" y="25702"/>
                </a:cubicBezTo>
                <a:lnTo>
                  <a:pt x="5661" y="24521"/>
                </a:lnTo>
                <a:cubicBezTo>
                  <a:pt x="5757" y="24427"/>
                  <a:pt x="5864" y="24388"/>
                  <a:pt x="5966" y="24388"/>
                </a:cubicBezTo>
                <a:cubicBezTo>
                  <a:pt x="6305" y="24388"/>
                  <a:pt x="6593" y="24822"/>
                  <a:pt x="6295" y="25154"/>
                </a:cubicBezTo>
                <a:lnTo>
                  <a:pt x="1052" y="30382"/>
                </a:lnTo>
                <a:cubicBezTo>
                  <a:pt x="1" y="31405"/>
                  <a:pt x="1" y="33104"/>
                  <a:pt x="1038" y="34141"/>
                </a:cubicBezTo>
                <a:cubicBezTo>
                  <a:pt x="1555" y="34658"/>
                  <a:pt x="2236" y="34917"/>
                  <a:pt x="2917" y="34917"/>
                </a:cubicBezTo>
                <a:cubicBezTo>
                  <a:pt x="3604" y="34917"/>
                  <a:pt x="4291" y="34654"/>
                  <a:pt x="4811" y="34127"/>
                </a:cubicBezTo>
                <a:lnTo>
                  <a:pt x="14749" y="24175"/>
                </a:lnTo>
                <a:cubicBezTo>
                  <a:pt x="14918" y="24022"/>
                  <a:pt x="15102" y="23957"/>
                  <a:pt x="15279" y="23957"/>
                </a:cubicBezTo>
                <a:cubicBezTo>
                  <a:pt x="15883" y="23957"/>
                  <a:pt x="16393" y="24718"/>
                  <a:pt x="15858" y="25298"/>
                </a:cubicBezTo>
                <a:lnTo>
                  <a:pt x="15526" y="25630"/>
                </a:lnTo>
                <a:cubicBezTo>
                  <a:pt x="14677" y="26465"/>
                  <a:pt x="14677" y="27847"/>
                  <a:pt x="15526" y="28697"/>
                </a:cubicBezTo>
                <a:cubicBezTo>
                  <a:pt x="15938" y="29095"/>
                  <a:pt x="16470" y="29293"/>
                  <a:pt x="17001" y="29293"/>
                </a:cubicBezTo>
                <a:cubicBezTo>
                  <a:pt x="17546" y="29293"/>
                  <a:pt x="18092" y="29084"/>
                  <a:pt x="18507" y="28668"/>
                </a:cubicBezTo>
                <a:lnTo>
                  <a:pt x="22439" y="24751"/>
                </a:lnTo>
                <a:cubicBezTo>
                  <a:pt x="22622" y="24562"/>
                  <a:pt x="22827" y="24483"/>
                  <a:pt x="23024" y="24483"/>
                </a:cubicBezTo>
                <a:cubicBezTo>
                  <a:pt x="23667" y="24483"/>
                  <a:pt x="24223" y="25326"/>
                  <a:pt x="23606" y="25932"/>
                </a:cubicBezTo>
                <a:lnTo>
                  <a:pt x="17672" y="31851"/>
                </a:lnTo>
                <a:cubicBezTo>
                  <a:pt x="17139" y="32456"/>
                  <a:pt x="17168" y="33378"/>
                  <a:pt x="17744" y="33939"/>
                </a:cubicBezTo>
                <a:cubicBezTo>
                  <a:pt x="18038" y="34241"/>
                  <a:pt x="18430" y="34392"/>
                  <a:pt x="18823" y="34392"/>
                </a:cubicBezTo>
                <a:cubicBezTo>
                  <a:pt x="19183" y="34392"/>
                  <a:pt x="19544" y="34266"/>
                  <a:pt x="19832" y="34012"/>
                </a:cubicBezTo>
                <a:lnTo>
                  <a:pt x="37835" y="16009"/>
                </a:lnTo>
                <a:cubicBezTo>
                  <a:pt x="38425" y="15404"/>
                  <a:pt x="38425" y="14439"/>
                  <a:pt x="37835" y="13849"/>
                </a:cubicBezTo>
                <a:cubicBezTo>
                  <a:pt x="37533" y="13546"/>
                  <a:pt x="37140" y="13395"/>
                  <a:pt x="36749" y="13395"/>
                </a:cubicBezTo>
                <a:cubicBezTo>
                  <a:pt x="36359" y="13395"/>
                  <a:pt x="35970" y="13546"/>
                  <a:pt x="35675" y="13849"/>
                </a:cubicBezTo>
                <a:lnTo>
                  <a:pt x="31023" y="18500"/>
                </a:lnTo>
                <a:cubicBezTo>
                  <a:pt x="30846" y="18667"/>
                  <a:pt x="30652" y="18737"/>
                  <a:pt x="30464" y="18737"/>
                </a:cubicBezTo>
                <a:cubicBezTo>
                  <a:pt x="29826" y="18737"/>
                  <a:pt x="29277" y="17921"/>
                  <a:pt x="29856" y="17320"/>
                </a:cubicBezTo>
                <a:lnTo>
                  <a:pt x="43524" y="3666"/>
                </a:lnTo>
                <a:cubicBezTo>
                  <a:pt x="44374" y="2817"/>
                  <a:pt x="44374" y="1434"/>
                  <a:pt x="43524" y="584"/>
                </a:cubicBezTo>
                <a:cubicBezTo>
                  <a:pt x="43107" y="195"/>
                  <a:pt x="42575" y="1"/>
                  <a:pt x="4204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"/>
          <p:cNvSpPr/>
          <p:nvPr/>
        </p:nvSpPr>
        <p:spPr>
          <a:xfrm>
            <a:off x="1851622" y="1226657"/>
            <a:ext cx="2340729" cy="2131981"/>
          </a:xfrm>
          <a:custGeom>
            <a:rect b="b" l="l" r="r" t="t"/>
            <a:pathLst>
              <a:path extrusionOk="0" h="44509" w="48867">
                <a:moveTo>
                  <a:pt x="40931" y="0"/>
                </a:moveTo>
                <a:cubicBezTo>
                  <a:pt x="40538" y="0"/>
                  <a:pt x="40146" y="148"/>
                  <a:pt x="39851" y="443"/>
                </a:cubicBezTo>
                <a:lnTo>
                  <a:pt x="29625" y="10668"/>
                </a:lnTo>
                <a:cubicBezTo>
                  <a:pt x="29481" y="10813"/>
                  <a:pt x="29294" y="10885"/>
                  <a:pt x="29107" y="10885"/>
                </a:cubicBezTo>
                <a:cubicBezTo>
                  <a:pt x="28919" y="10885"/>
                  <a:pt x="28732" y="10813"/>
                  <a:pt x="28588" y="10668"/>
                </a:cubicBezTo>
                <a:cubicBezTo>
                  <a:pt x="28300" y="10380"/>
                  <a:pt x="28300" y="9905"/>
                  <a:pt x="28588" y="9617"/>
                </a:cubicBezTo>
                <a:lnTo>
                  <a:pt x="29856" y="8350"/>
                </a:lnTo>
                <a:cubicBezTo>
                  <a:pt x="30331" y="7874"/>
                  <a:pt x="30360" y="7111"/>
                  <a:pt x="29913" y="6607"/>
                </a:cubicBezTo>
                <a:cubicBezTo>
                  <a:pt x="29679" y="6351"/>
                  <a:pt x="29357" y="6225"/>
                  <a:pt x="29033" y="6225"/>
                </a:cubicBezTo>
                <a:cubicBezTo>
                  <a:pt x="28719" y="6225"/>
                  <a:pt x="28405" y="6344"/>
                  <a:pt x="28170" y="6578"/>
                </a:cubicBezTo>
                <a:lnTo>
                  <a:pt x="504" y="34245"/>
                </a:lnTo>
                <a:cubicBezTo>
                  <a:pt x="29" y="34720"/>
                  <a:pt x="0" y="35469"/>
                  <a:pt x="447" y="35973"/>
                </a:cubicBezTo>
                <a:cubicBezTo>
                  <a:pt x="691" y="36240"/>
                  <a:pt x="1019" y="36373"/>
                  <a:pt x="1347" y="36373"/>
                </a:cubicBezTo>
                <a:cubicBezTo>
                  <a:pt x="1657" y="36373"/>
                  <a:pt x="1966" y="36254"/>
                  <a:pt x="2204" y="36016"/>
                </a:cubicBezTo>
                <a:lnTo>
                  <a:pt x="12847" y="25373"/>
                </a:lnTo>
                <a:cubicBezTo>
                  <a:pt x="13008" y="25208"/>
                  <a:pt x="13190" y="25139"/>
                  <a:pt x="13363" y="25139"/>
                </a:cubicBezTo>
                <a:cubicBezTo>
                  <a:pt x="13933" y="25139"/>
                  <a:pt x="14424" y="25880"/>
                  <a:pt x="13884" y="26410"/>
                </a:cubicBezTo>
                <a:lnTo>
                  <a:pt x="13308" y="26986"/>
                </a:lnTo>
                <a:cubicBezTo>
                  <a:pt x="12717" y="27591"/>
                  <a:pt x="12717" y="28556"/>
                  <a:pt x="13308" y="29146"/>
                </a:cubicBezTo>
                <a:cubicBezTo>
                  <a:pt x="13610" y="29442"/>
                  <a:pt x="14002" y="29589"/>
                  <a:pt x="14393" y="29589"/>
                </a:cubicBezTo>
                <a:cubicBezTo>
                  <a:pt x="14784" y="29589"/>
                  <a:pt x="15173" y="29442"/>
                  <a:pt x="15468" y="29146"/>
                </a:cubicBezTo>
                <a:lnTo>
                  <a:pt x="20120" y="24494"/>
                </a:lnTo>
                <a:cubicBezTo>
                  <a:pt x="20295" y="24332"/>
                  <a:pt x="20487" y="24263"/>
                  <a:pt x="20672" y="24263"/>
                </a:cubicBezTo>
                <a:cubicBezTo>
                  <a:pt x="21305" y="24263"/>
                  <a:pt x="21844" y="25073"/>
                  <a:pt x="21286" y="25675"/>
                </a:cubicBezTo>
                <a:lnTo>
                  <a:pt x="11234" y="35728"/>
                </a:lnTo>
                <a:cubicBezTo>
                  <a:pt x="10413" y="36535"/>
                  <a:pt x="10355" y="37845"/>
                  <a:pt x="11118" y="38709"/>
                </a:cubicBezTo>
                <a:cubicBezTo>
                  <a:pt x="11541" y="39169"/>
                  <a:pt x="12116" y="39399"/>
                  <a:pt x="12692" y="39399"/>
                </a:cubicBezTo>
                <a:cubicBezTo>
                  <a:pt x="13236" y="39399"/>
                  <a:pt x="13781" y="39194"/>
                  <a:pt x="14201" y="38781"/>
                </a:cubicBezTo>
                <a:lnTo>
                  <a:pt x="28891" y="24091"/>
                </a:lnTo>
                <a:cubicBezTo>
                  <a:pt x="29061" y="23921"/>
                  <a:pt x="29251" y="23850"/>
                  <a:pt x="29433" y="23850"/>
                </a:cubicBezTo>
                <a:cubicBezTo>
                  <a:pt x="30040" y="23850"/>
                  <a:pt x="30564" y="24636"/>
                  <a:pt x="30000" y="25200"/>
                </a:cubicBezTo>
                <a:lnTo>
                  <a:pt x="27695" y="27519"/>
                </a:lnTo>
                <a:cubicBezTo>
                  <a:pt x="26673" y="28556"/>
                  <a:pt x="26673" y="30226"/>
                  <a:pt x="27695" y="31249"/>
                </a:cubicBezTo>
                <a:cubicBezTo>
                  <a:pt x="28216" y="31769"/>
                  <a:pt x="28895" y="32029"/>
                  <a:pt x="29575" y="32029"/>
                </a:cubicBezTo>
                <a:cubicBezTo>
                  <a:pt x="30249" y="32029"/>
                  <a:pt x="30923" y="31773"/>
                  <a:pt x="31440" y="31263"/>
                </a:cubicBezTo>
                <a:lnTo>
                  <a:pt x="34536" y="28181"/>
                </a:lnTo>
                <a:cubicBezTo>
                  <a:pt x="34633" y="28088"/>
                  <a:pt x="34739" y="28049"/>
                  <a:pt x="34841" y="28049"/>
                </a:cubicBezTo>
                <a:cubicBezTo>
                  <a:pt x="35181" y="28049"/>
                  <a:pt x="35469" y="28483"/>
                  <a:pt x="35170" y="28815"/>
                </a:cubicBezTo>
                <a:lnTo>
                  <a:pt x="22035" y="41935"/>
                </a:lnTo>
                <a:cubicBezTo>
                  <a:pt x="21474" y="42540"/>
                  <a:pt x="21488" y="43476"/>
                  <a:pt x="22064" y="44067"/>
                </a:cubicBezTo>
                <a:cubicBezTo>
                  <a:pt x="22365" y="44360"/>
                  <a:pt x="22755" y="44508"/>
                  <a:pt x="23146" y="44508"/>
                </a:cubicBezTo>
                <a:cubicBezTo>
                  <a:pt x="23522" y="44508"/>
                  <a:pt x="23899" y="44371"/>
                  <a:pt x="24196" y="44096"/>
                </a:cubicBezTo>
                <a:lnTo>
                  <a:pt x="46346" y="21945"/>
                </a:lnTo>
                <a:cubicBezTo>
                  <a:pt x="46879" y="21340"/>
                  <a:pt x="46864" y="20419"/>
                  <a:pt x="46288" y="19843"/>
                </a:cubicBezTo>
                <a:cubicBezTo>
                  <a:pt x="45989" y="19551"/>
                  <a:pt x="45596" y="19403"/>
                  <a:pt x="45203" y="19403"/>
                </a:cubicBezTo>
                <a:cubicBezTo>
                  <a:pt x="44840" y="19403"/>
                  <a:pt x="44476" y="19529"/>
                  <a:pt x="44186" y="19785"/>
                </a:cubicBezTo>
                <a:lnTo>
                  <a:pt x="43005" y="20966"/>
                </a:lnTo>
                <a:cubicBezTo>
                  <a:pt x="42906" y="21071"/>
                  <a:pt x="42795" y="21115"/>
                  <a:pt x="42687" y="21115"/>
                </a:cubicBezTo>
                <a:cubicBezTo>
                  <a:pt x="42337" y="21115"/>
                  <a:pt x="42029" y="20652"/>
                  <a:pt x="42371" y="20332"/>
                </a:cubicBezTo>
                <a:lnTo>
                  <a:pt x="47786" y="14917"/>
                </a:lnTo>
                <a:cubicBezTo>
                  <a:pt x="48837" y="13866"/>
                  <a:pt x="48866" y="12109"/>
                  <a:pt x="47800" y="11086"/>
                </a:cubicBezTo>
                <a:cubicBezTo>
                  <a:pt x="47287" y="10587"/>
                  <a:pt x="46623" y="10339"/>
                  <a:pt x="45959" y="10339"/>
                </a:cubicBezTo>
                <a:cubicBezTo>
                  <a:pt x="45280" y="10339"/>
                  <a:pt x="44601" y="10598"/>
                  <a:pt x="44085" y="11115"/>
                </a:cubicBezTo>
                <a:lnTo>
                  <a:pt x="36380" y="18820"/>
                </a:lnTo>
                <a:cubicBezTo>
                  <a:pt x="36205" y="19012"/>
                  <a:pt x="36006" y="19091"/>
                  <a:pt x="35814" y="19091"/>
                </a:cubicBezTo>
                <a:cubicBezTo>
                  <a:pt x="35196" y="19091"/>
                  <a:pt x="34656" y="18271"/>
                  <a:pt x="35271" y="17711"/>
                </a:cubicBezTo>
                <a:lnTo>
                  <a:pt x="35602" y="17380"/>
                </a:lnTo>
                <a:cubicBezTo>
                  <a:pt x="36423" y="16573"/>
                  <a:pt x="36480" y="15263"/>
                  <a:pt x="35717" y="14399"/>
                </a:cubicBezTo>
                <a:cubicBezTo>
                  <a:pt x="35293" y="13938"/>
                  <a:pt x="34712" y="13703"/>
                  <a:pt x="34132" y="13703"/>
                </a:cubicBezTo>
                <a:cubicBezTo>
                  <a:pt x="33588" y="13703"/>
                  <a:pt x="33046" y="13909"/>
                  <a:pt x="32635" y="14327"/>
                </a:cubicBezTo>
                <a:lnTo>
                  <a:pt x="28718" y="18244"/>
                </a:lnTo>
                <a:cubicBezTo>
                  <a:pt x="28538" y="18408"/>
                  <a:pt x="28341" y="18477"/>
                  <a:pt x="28154" y="18477"/>
                </a:cubicBezTo>
                <a:cubicBezTo>
                  <a:pt x="27516" y="18477"/>
                  <a:pt x="26980" y="17678"/>
                  <a:pt x="27537" y="17077"/>
                </a:cubicBezTo>
                <a:lnTo>
                  <a:pt x="42011" y="2603"/>
                </a:lnTo>
                <a:cubicBezTo>
                  <a:pt x="42601" y="2013"/>
                  <a:pt x="42601" y="1048"/>
                  <a:pt x="42011" y="443"/>
                </a:cubicBezTo>
                <a:cubicBezTo>
                  <a:pt x="41716" y="148"/>
                  <a:pt x="41323" y="0"/>
                  <a:pt x="409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145341" y="996738"/>
            <a:ext cx="344305" cy="341719"/>
          </a:xfrm>
          <a:custGeom>
            <a:rect b="b" l="l" r="r" t="t"/>
            <a:pathLst>
              <a:path extrusionOk="0" h="7134" w="7188">
                <a:moveTo>
                  <a:pt x="6899" y="1"/>
                </a:moveTo>
                <a:cubicBezTo>
                  <a:pt x="6831" y="1"/>
                  <a:pt x="6763" y="29"/>
                  <a:pt x="6712" y="87"/>
                </a:cubicBezTo>
                <a:lnTo>
                  <a:pt x="102" y="6683"/>
                </a:lnTo>
                <a:cubicBezTo>
                  <a:pt x="1" y="6784"/>
                  <a:pt x="1" y="6957"/>
                  <a:pt x="102" y="7058"/>
                </a:cubicBezTo>
                <a:cubicBezTo>
                  <a:pt x="159" y="7108"/>
                  <a:pt x="231" y="7133"/>
                  <a:pt x="302" y="7133"/>
                </a:cubicBezTo>
                <a:cubicBezTo>
                  <a:pt x="372" y="7133"/>
                  <a:pt x="440" y="7108"/>
                  <a:pt x="491" y="7058"/>
                </a:cubicBezTo>
                <a:lnTo>
                  <a:pt x="7087" y="462"/>
                </a:lnTo>
                <a:cubicBezTo>
                  <a:pt x="7187" y="361"/>
                  <a:pt x="7187" y="188"/>
                  <a:pt x="7087" y="87"/>
                </a:cubicBezTo>
                <a:cubicBezTo>
                  <a:pt x="7036" y="29"/>
                  <a:pt x="6968" y="1"/>
                  <a:pt x="689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2793951" y="2977297"/>
            <a:ext cx="156968" cy="113667"/>
          </a:xfrm>
          <a:custGeom>
            <a:rect b="b" l="l" r="r" t="t"/>
            <a:pathLst>
              <a:path extrusionOk="0" h="2373" w="3277">
                <a:moveTo>
                  <a:pt x="1657" y="1"/>
                </a:moveTo>
                <a:cubicBezTo>
                  <a:pt x="360" y="1"/>
                  <a:pt x="0" y="1787"/>
                  <a:pt x="1196" y="2277"/>
                </a:cubicBezTo>
                <a:cubicBezTo>
                  <a:pt x="1357" y="2343"/>
                  <a:pt x="1515" y="2372"/>
                  <a:pt x="1665" y="2372"/>
                </a:cubicBezTo>
                <a:cubicBezTo>
                  <a:pt x="2628" y="2372"/>
                  <a:pt x="3277" y="1144"/>
                  <a:pt x="2492" y="347"/>
                </a:cubicBezTo>
                <a:cubicBezTo>
                  <a:pt x="2261" y="131"/>
                  <a:pt x="1959" y="1"/>
                  <a:pt x="1657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2901773" y="2869666"/>
            <a:ext cx="157256" cy="113188"/>
          </a:xfrm>
          <a:custGeom>
            <a:rect b="b" l="l" r="r" t="t"/>
            <a:pathLst>
              <a:path extrusionOk="0" h="2363" w="3283">
                <a:moveTo>
                  <a:pt x="1700" y="0"/>
                </a:moveTo>
                <a:cubicBezTo>
                  <a:pt x="1684" y="0"/>
                  <a:pt x="1668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ubicBezTo>
                  <a:pt x="353" y="1"/>
                  <a:pt x="1" y="1775"/>
                  <a:pt x="1191" y="2262"/>
                </a:cubicBezTo>
                <a:cubicBezTo>
                  <a:pt x="1355" y="2332"/>
                  <a:pt x="1516" y="2363"/>
                  <a:pt x="1669" y="2363"/>
                </a:cubicBezTo>
                <a:cubicBezTo>
                  <a:pt x="2631" y="2363"/>
                  <a:pt x="3283" y="1130"/>
                  <a:pt x="2488" y="347"/>
                </a:cubicBezTo>
                <a:cubicBezTo>
                  <a:pt x="2269" y="128"/>
                  <a:pt x="1998" y="0"/>
                  <a:pt x="1700" y="0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3010409" y="2761413"/>
            <a:ext cx="156777" cy="113858"/>
          </a:xfrm>
          <a:custGeom>
            <a:rect b="b" l="l" r="r" t="t"/>
            <a:pathLst>
              <a:path extrusionOk="0" h="2377" w="3273">
                <a:moveTo>
                  <a:pt x="1601" y="1"/>
                </a:moveTo>
                <a:cubicBezTo>
                  <a:pt x="642" y="1"/>
                  <a:pt x="0" y="1236"/>
                  <a:pt x="796" y="2031"/>
                </a:cubicBezTo>
                <a:cubicBezTo>
                  <a:pt x="1012" y="2247"/>
                  <a:pt x="1314" y="2376"/>
                  <a:pt x="1631" y="2376"/>
                </a:cubicBezTo>
                <a:cubicBezTo>
                  <a:pt x="2927" y="2376"/>
                  <a:pt x="3273" y="591"/>
                  <a:pt x="2077" y="101"/>
                </a:cubicBezTo>
                <a:cubicBezTo>
                  <a:pt x="1913" y="32"/>
                  <a:pt x="1753" y="1"/>
                  <a:pt x="1601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2015391" y="3018874"/>
            <a:ext cx="83250" cy="66437"/>
          </a:xfrm>
          <a:custGeom>
            <a:rect b="b" l="l" r="r" t="t"/>
            <a:pathLst>
              <a:path extrusionOk="0" h="1387" w="1738">
                <a:moveTo>
                  <a:pt x="993" y="0"/>
                </a:moveTo>
                <a:cubicBezTo>
                  <a:pt x="455" y="0"/>
                  <a:pt x="0" y="694"/>
                  <a:pt x="498" y="1192"/>
                </a:cubicBezTo>
                <a:cubicBezTo>
                  <a:pt x="635" y="1322"/>
                  <a:pt x="808" y="1387"/>
                  <a:pt x="983" y="1387"/>
                </a:cubicBezTo>
                <a:cubicBezTo>
                  <a:pt x="1157" y="1387"/>
                  <a:pt x="1334" y="1322"/>
                  <a:pt x="1478" y="1192"/>
                </a:cubicBezTo>
                <a:cubicBezTo>
                  <a:pt x="1737" y="933"/>
                  <a:pt x="1737" y="487"/>
                  <a:pt x="1478" y="213"/>
                </a:cubicBezTo>
                <a:cubicBezTo>
                  <a:pt x="1325" y="63"/>
                  <a:pt x="1155" y="0"/>
                  <a:pt x="9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2137200" y="2900753"/>
            <a:ext cx="89046" cy="65910"/>
          </a:xfrm>
          <a:custGeom>
            <a:rect b="b" l="l" r="r" t="t"/>
            <a:pathLst>
              <a:path extrusionOk="0" h="1376" w="1859">
                <a:moveTo>
                  <a:pt x="922" y="0"/>
                </a:moveTo>
                <a:cubicBezTo>
                  <a:pt x="317" y="0"/>
                  <a:pt x="1" y="735"/>
                  <a:pt x="447" y="1181"/>
                </a:cubicBezTo>
                <a:cubicBezTo>
                  <a:pt x="577" y="1311"/>
                  <a:pt x="749" y="1376"/>
                  <a:pt x="924" y="1376"/>
                </a:cubicBezTo>
                <a:cubicBezTo>
                  <a:pt x="1099" y="1376"/>
                  <a:pt x="1275" y="1311"/>
                  <a:pt x="1412" y="1181"/>
                </a:cubicBezTo>
                <a:cubicBezTo>
                  <a:pt x="1858" y="735"/>
                  <a:pt x="1542" y="0"/>
                  <a:pt x="9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256565" y="2781387"/>
            <a:ext cx="88328" cy="66485"/>
          </a:xfrm>
          <a:custGeom>
            <a:rect b="b" l="l" r="r" t="t"/>
            <a:pathLst>
              <a:path extrusionOk="0" h="1388" w="1844">
                <a:moveTo>
                  <a:pt x="922" y="1"/>
                </a:moveTo>
                <a:cubicBezTo>
                  <a:pt x="303" y="1"/>
                  <a:pt x="0" y="750"/>
                  <a:pt x="432" y="1182"/>
                </a:cubicBezTo>
                <a:cubicBezTo>
                  <a:pt x="569" y="1319"/>
                  <a:pt x="745" y="1387"/>
                  <a:pt x="922" y="1387"/>
                </a:cubicBezTo>
                <a:cubicBezTo>
                  <a:pt x="1098" y="1387"/>
                  <a:pt x="1275" y="1319"/>
                  <a:pt x="1412" y="1182"/>
                </a:cubicBezTo>
                <a:cubicBezTo>
                  <a:pt x="1844" y="750"/>
                  <a:pt x="1541" y="1"/>
                  <a:pt x="9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386948" y="2663602"/>
            <a:ext cx="66246" cy="64378"/>
          </a:xfrm>
          <a:custGeom>
            <a:rect b="b" l="l" r="r" t="t"/>
            <a:pathLst>
              <a:path extrusionOk="0" h="1344" w="1383">
                <a:moveTo>
                  <a:pt x="686" y="1"/>
                </a:moveTo>
                <a:cubicBezTo>
                  <a:pt x="353" y="1"/>
                  <a:pt x="22" y="220"/>
                  <a:pt x="0" y="660"/>
                </a:cubicBezTo>
                <a:cubicBezTo>
                  <a:pt x="0" y="847"/>
                  <a:pt x="72" y="1020"/>
                  <a:pt x="202" y="1149"/>
                </a:cubicBezTo>
                <a:cubicBezTo>
                  <a:pt x="339" y="1279"/>
                  <a:pt x="511" y="1344"/>
                  <a:pt x="686" y="1344"/>
                </a:cubicBezTo>
                <a:cubicBezTo>
                  <a:pt x="861" y="1344"/>
                  <a:pt x="1037" y="1279"/>
                  <a:pt x="1181" y="1149"/>
                </a:cubicBezTo>
                <a:cubicBezTo>
                  <a:pt x="1296" y="1020"/>
                  <a:pt x="1368" y="847"/>
                  <a:pt x="1383" y="660"/>
                </a:cubicBezTo>
                <a:cubicBezTo>
                  <a:pt x="1354" y="220"/>
                  <a:pt x="1019" y="1"/>
                  <a:pt x="6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083408" y="4512916"/>
            <a:ext cx="80759" cy="65958"/>
          </a:xfrm>
          <a:custGeom>
            <a:rect b="b" l="l" r="r" t="t"/>
            <a:pathLst>
              <a:path extrusionOk="0" h="1377" w="1686">
                <a:moveTo>
                  <a:pt x="922" y="1"/>
                </a:moveTo>
                <a:cubicBezTo>
                  <a:pt x="303" y="1"/>
                  <a:pt x="0" y="750"/>
                  <a:pt x="432" y="1182"/>
                </a:cubicBezTo>
                <a:cubicBezTo>
                  <a:pt x="576" y="1312"/>
                  <a:pt x="753" y="1376"/>
                  <a:pt x="927" y="1376"/>
                </a:cubicBezTo>
                <a:cubicBezTo>
                  <a:pt x="1102" y="1376"/>
                  <a:pt x="1275" y="1312"/>
                  <a:pt x="1412" y="1182"/>
                </a:cubicBezTo>
                <a:cubicBezTo>
                  <a:pt x="1685" y="908"/>
                  <a:pt x="1685" y="476"/>
                  <a:pt x="1412" y="203"/>
                </a:cubicBezTo>
                <a:cubicBezTo>
                  <a:pt x="1282" y="73"/>
                  <a:pt x="1109" y="1"/>
                  <a:pt x="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200666" y="4394268"/>
            <a:ext cx="91106" cy="66246"/>
          </a:xfrm>
          <a:custGeom>
            <a:rect b="b" l="l" r="r" t="t"/>
            <a:pathLst>
              <a:path extrusionOk="0" h="1383" w="1902">
                <a:moveTo>
                  <a:pt x="951" y="1"/>
                </a:moveTo>
                <a:cubicBezTo>
                  <a:pt x="202" y="1"/>
                  <a:pt x="1" y="1038"/>
                  <a:pt x="692" y="1326"/>
                </a:cubicBezTo>
                <a:cubicBezTo>
                  <a:pt x="787" y="1365"/>
                  <a:pt x="880" y="1382"/>
                  <a:pt x="969" y="1382"/>
                </a:cubicBezTo>
                <a:cubicBezTo>
                  <a:pt x="1533" y="1382"/>
                  <a:pt x="1902" y="663"/>
                  <a:pt x="1441" y="202"/>
                </a:cubicBezTo>
                <a:cubicBezTo>
                  <a:pt x="1311" y="73"/>
                  <a:pt x="1138" y="1"/>
                  <a:pt x="95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2320703" y="4275620"/>
            <a:ext cx="88328" cy="65958"/>
          </a:xfrm>
          <a:custGeom>
            <a:rect b="b" l="l" r="r" t="t"/>
            <a:pathLst>
              <a:path extrusionOk="0" h="1377" w="1844">
                <a:moveTo>
                  <a:pt x="922" y="1"/>
                </a:moveTo>
                <a:cubicBezTo>
                  <a:pt x="317" y="1"/>
                  <a:pt x="0" y="750"/>
                  <a:pt x="447" y="1182"/>
                </a:cubicBezTo>
                <a:cubicBezTo>
                  <a:pt x="584" y="1311"/>
                  <a:pt x="757" y="1376"/>
                  <a:pt x="929" y="1376"/>
                </a:cubicBezTo>
                <a:cubicBezTo>
                  <a:pt x="1102" y="1376"/>
                  <a:pt x="1275" y="1311"/>
                  <a:pt x="1412" y="1182"/>
                </a:cubicBezTo>
                <a:cubicBezTo>
                  <a:pt x="1844" y="750"/>
                  <a:pt x="1542" y="1"/>
                  <a:pt x="92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1972760" y="1450684"/>
            <a:ext cx="156920" cy="113619"/>
          </a:xfrm>
          <a:custGeom>
            <a:rect b="b" l="l" r="r" t="t"/>
            <a:pathLst>
              <a:path extrusionOk="0" h="2372" w="3276">
                <a:moveTo>
                  <a:pt x="1633" y="0"/>
                </a:moveTo>
                <a:cubicBezTo>
                  <a:pt x="1316" y="0"/>
                  <a:pt x="1014" y="115"/>
                  <a:pt x="798" y="346"/>
                </a:cubicBezTo>
                <a:cubicBezTo>
                  <a:pt x="1" y="1143"/>
                  <a:pt x="658" y="2372"/>
                  <a:pt x="1615" y="2372"/>
                </a:cubicBezTo>
                <a:cubicBezTo>
                  <a:pt x="1764" y="2372"/>
                  <a:pt x="1920" y="2342"/>
                  <a:pt x="2080" y="2276"/>
                </a:cubicBezTo>
                <a:cubicBezTo>
                  <a:pt x="3275" y="1772"/>
                  <a:pt x="2929" y="0"/>
                  <a:pt x="16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2152144" y="1272018"/>
            <a:ext cx="156872" cy="113619"/>
          </a:xfrm>
          <a:custGeom>
            <a:rect b="b" l="l" r="r" t="t"/>
            <a:pathLst>
              <a:path extrusionOk="0" h="2372" w="3275">
                <a:moveTo>
                  <a:pt x="1633" y="0"/>
                </a:moveTo>
                <a:cubicBezTo>
                  <a:pt x="1316" y="0"/>
                  <a:pt x="1014" y="115"/>
                  <a:pt x="798" y="346"/>
                </a:cubicBezTo>
                <a:cubicBezTo>
                  <a:pt x="0" y="1143"/>
                  <a:pt x="647" y="2372"/>
                  <a:pt x="1610" y="2372"/>
                </a:cubicBezTo>
                <a:cubicBezTo>
                  <a:pt x="1760" y="2372"/>
                  <a:pt x="1918" y="2342"/>
                  <a:pt x="2079" y="2276"/>
                </a:cubicBezTo>
                <a:cubicBezTo>
                  <a:pt x="3275" y="1772"/>
                  <a:pt x="2915" y="0"/>
                  <a:pt x="16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2351742" y="1092681"/>
            <a:ext cx="126121" cy="113810"/>
          </a:xfrm>
          <a:custGeom>
            <a:rect b="b" l="l" r="r" t="t"/>
            <a:pathLst>
              <a:path extrusionOk="0" h="2376" w="2633">
                <a:moveTo>
                  <a:pt x="1169" y="1"/>
                </a:moveTo>
                <a:cubicBezTo>
                  <a:pt x="885" y="1"/>
                  <a:pt x="593" y="109"/>
                  <a:pt x="346" y="360"/>
                </a:cubicBezTo>
                <a:cubicBezTo>
                  <a:pt x="130" y="576"/>
                  <a:pt x="1" y="878"/>
                  <a:pt x="1" y="1195"/>
                </a:cubicBezTo>
                <a:cubicBezTo>
                  <a:pt x="1" y="1944"/>
                  <a:pt x="597" y="2376"/>
                  <a:pt x="1195" y="2376"/>
                </a:cubicBezTo>
                <a:cubicBezTo>
                  <a:pt x="1632" y="2376"/>
                  <a:pt x="2069" y="2146"/>
                  <a:pt x="2276" y="1641"/>
                </a:cubicBezTo>
                <a:cubicBezTo>
                  <a:pt x="2632" y="771"/>
                  <a:pt x="1929" y="1"/>
                  <a:pt x="11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843719" y="3511954"/>
            <a:ext cx="130432" cy="113571"/>
          </a:xfrm>
          <a:custGeom>
            <a:rect b="b" l="l" r="r" t="t"/>
            <a:pathLst>
              <a:path extrusionOk="0" h="2371" w="2723">
                <a:moveTo>
                  <a:pt x="1427" y="1"/>
                </a:moveTo>
                <a:cubicBezTo>
                  <a:pt x="577" y="1"/>
                  <a:pt x="1" y="865"/>
                  <a:pt x="318" y="1642"/>
                </a:cubicBezTo>
                <a:cubicBezTo>
                  <a:pt x="517" y="2111"/>
                  <a:pt x="962" y="2370"/>
                  <a:pt x="1417" y="2370"/>
                </a:cubicBezTo>
                <a:cubicBezTo>
                  <a:pt x="1717" y="2370"/>
                  <a:pt x="2021" y="2257"/>
                  <a:pt x="2262" y="2017"/>
                </a:cubicBezTo>
                <a:cubicBezTo>
                  <a:pt x="2723" y="1556"/>
                  <a:pt x="2723" y="807"/>
                  <a:pt x="2262" y="346"/>
                </a:cubicBezTo>
                <a:cubicBezTo>
                  <a:pt x="2031" y="130"/>
                  <a:pt x="1729" y="1"/>
                  <a:pt x="14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1011368" y="3333240"/>
            <a:ext cx="157016" cy="113667"/>
          </a:xfrm>
          <a:custGeom>
            <a:rect b="b" l="l" r="r" t="t"/>
            <a:pathLst>
              <a:path extrusionOk="0" h="2373" w="3278">
                <a:moveTo>
                  <a:pt x="1690" y="0"/>
                </a:moveTo>
                <a:cubicBezTo>
                  <a:pt x="1674" y="0"/>
                  <a:pt x="1658" y="1"/>
                  <a:pt x="1642" y="1"/>
                </a:cubicBezTo>
                <a:cubicBezTo>
                  <a:pt x="346" y="1"/>
                  <a:pt x="0" y="1773"/>
                  <a:pt x="1196" y="2277"/>
                </a:cubicBezTo>
                <a:cubicBezTo>
                  <a:pt x="1356" y="2343"/>
                  <a:pt x="1513" y="2372"/>
                  <a:pt x="1662" y="2372"/>
                </a:cubicBezTo>
                <a:cubicBezTo>
                  <a:pt x="2627" y="2372"/>
                  <a:pt x="3278" y="1133"/>
                  <a:pt x="2492" y="347"/>
                </a:cubicBezTo>
                <a:cubicBezTo>
                  <a:pt x="2273" y="128"/>
                  <a:pt x="1989" y="0"/>
                  <a:pt x="16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1212115" y="3153999"/>
            <a:ext cx="126121" cy="113810"/>
          </a:xfrm>
          <a:custGeom>
            <a:rect b="b" l="l" r="r" t="t"/>
            <a:pathLst>
              <a:path extrusionOk="0" h="2376" w="2633">
                <a:moveTo>
                  <a:pt x="1175" y="0"/>
                </a:moveTo>
                <a:cubicBezTo>
                  <a:pt x="891" y="0"/>
                  <a:pt x="597" y="108"/>
                  <a:pt x="346" y="359"/>
                </a:cubicBezTo>
                <a:cubicBezTo>
                  <a:pt x="130" y="575"/>
                  <a:pt x="0" y="877"/>
                  <a:pt x="0" y="1194"/>
                </a:cubicBezTo>
                <a:cubicBezTo>
                  <a:pt x="9" y="1944"/>
                  <a:pt x="604" y="2375"/>
                  <a:pt x="1200" y="2375"/>
                </a:cubicBezTo>
                <a:cubicBezTo>
                  <a:pt x="1634" y="2375"/>
                  <a:pt x="2069" y="2145"/>
                  <a:pt x="2276" y="1641"/>
                </a:cubicBezTo>
                <a:cubicBezTo>
                  <a:pt x="2632" y="771"/>
                  <a:pt x="1936" y="0"/>
                  <a:pt x="11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1189363" y="2595153"/>
            <a:ext cx="353215" cy="263929"/>
          </a:xfrm>
          <a:custGeom>
            <a:rect b="b" l="l" r="r" t="t"/>
            <a:pathLst>
              <a:path extrusionOk="0" h="5510" w="7374">
                <a:moveTo>
                  <a:pt x="3687" y="0"/>
                </a:moveTo>
                <a:cubicBezTo>
                  <a:pt x="1224" y="0"/>
                  <a:pt x="0" y="2967"/>
                  <a:pt x="1728" y="4710"/>
                </a:cubicBezTo>
                <a:cubicBezTo>
                  <a:pt x="2268" y="5243"/>
                  <a:pt x="2974" y="5509"/>
                  <a:pt x="3680" y="5509"/>
                </a:cubicBezTo>
                <a:cubicBezTo>
                  <a:pt x="4386" y="5509"/>
                  <a:pt x="5091" y="5243"/>
                  <a:pt x="5631" y="4710"/>
                </a:cubicBezTo>
                <a:cubicBezTo>
                  <a:pt x="7374" y="2967"/>
                  <a:pt x="6135" y="0"/>
                  <a:pt x="36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3805254" y="1610717"/>
            <a:ext cx="72473" cy="65431"/>
          </a:xfrm>
          <a:custGeom>
            <a:rect b="b" l="l" r="r" t="t"/>
            <a:pathLst>
              <a:path extrusionOk="0" h="1366" w="1513">
                <a:moveTo>
                  <a:pt x="764" y="1"/>
                </a:moveTo>
                <a:cubicBezTo>
                  <a:pt x="577" y="1"/>
                  <a:pt x="404" y="73"/>
                  <a:pt x="274" y="202"/>
                </a:cubicBezTo>
                <a:cubicBezTo>
                  <a:pt x="1" y="461"/>
                  <a:pt x="1" y="908"/>
                  <a:pt x="274" y="1181"/>
                </a:cubicBezTo>
                <a:cubicBezTo>
                  <a:pt x="411" y="1304"/>
                  <a:pt x="588" y="1365"/>
                  <a:pt x="764" y="1365"/>
                </a:cubicBezTo>
                <a:cubicBezTo>
                  <a:pt x="940" y="1365"/>
                  <a:pt x="1117" y="1304"/>
                  <a:pt x="1254" y="1181"/>
                </a:cubicBezTo>
                <a:cubicBezTo>
                  <a:pt x="1513" y="908"/>
                  <a:pt x="1513" y="476"/>
                  <a:pt x="1254" y="202"/>
                </a:cubicBezTo>
                <a:cubicBezTo>
                  <a:pt x="1124" y="73"/>
                  <a:pt x="951" y="1"/>
                  <a:pt x="7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3916333" y="1491351"/>
            <a:ext cx="89046" cy="65958"/>
          </a:xfrm>
          <a:custGeom>
            <a:rect b="b" l="l" r="r" t="t"/>
            <a:pathLst>
              <a:path extrusionOk="0" h="1377" w="1859">
                <a:moveTo>
                  <a:pt x="937" y="1"/>
                </a:moveTo>
                <a:cubicBezTo>
                  <a:pt x="317" y="1"/>
                  <a:pt x="0" y="750"/>
                  <a:pt x="447" y="1182"/>
                </a:cubicBezTo>
                <a:cubicBezTo>
                  <a:pt x="584" y="1312"/>
                  <a:pt x="760" y="1376"/>
                  <a:pt x="937" y="1376"/>
                </a:cubicBezTo>
                <a:cubicBezTo>
                  <a:pt x="1113" y="1376"/>
                  <a:pt x="1289" y="1312"/>
                  <a:pt x="1426" y="1182"/>
                </a:cubicBezTo>
                <a:cubicBezTo>
                  <a:pt x="1858" y="750"/>
                  <a:pt x="1541" y="1"/>
                  <a:pt x="9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4033591" y="1372033"/>
            <a:ext cx="91824" cy="66916"/>
          </a:xfrm>
          <a:custGeom>
            <a:rect b="b" l="l" r="r" t="t"/>
            <a:pathLst>
              <a:path extrusionOk="0" h="1397" w="1917">
                <a:moveTo>
                  <a:pt x="966" y="0"/>
                </a:moveTo>
                <a:cubicBezTo>
                  <a:pt x="217" y="0"/>
                  <a:pt x="1" y="1037"/>
                  <a:pt x="706" y="1340"/>
                </a:cubicBezTo>
                <a:cubicBezTo>
                  <a:pt x="800" y="1379"/>
                  <a:pt x="892" y="1396"/>
                  <a:pt x="979" y="1396"/>
                </a:cubicBezTo>
                <a:cubicBezTo>
                  <a:pt x="1537" y="1396"/>
                  <a:pt x="1916" y="677"/>
                  <a:pt x="1455" y="216"/>
                </a:cubicBezTo>
                <a:cubicBezTo>
                  <a:pt x="1326" y="72"/>
                  <a:pt x="1153" y="0"/>
                  <a:pt x="9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3572798" y="1704553"/>
            <a:ext cx="193181" cy="193181"/>
          </a:xfrm>
          <a:custGeom>
            <a:rect b="b" l="l" r="r" t="t"/>
            <a:pathLst>
              <a:path extrusionOk="0" h="4033" w="4033">
                <a:moveTo>
                  <a:pt x="2016" y="0"/>
                </a:moveTo>
                <a:cubicBezTo>
                  <a:pt x="893" y="0"/>
                  <a:pt x="0" y="893"/>
                  <a:pt x="0" y="2016"/>
                </a:cubicBezTo>
                <a:cubicBezTo>
                  <a:pt x="0" y="3125"/>
                  <a:pt x="893" y="4033"/>
                  <a:pt x="2016" y="4033"/>
                </a:cubicBezTo>
                <a:cubicBezTo>
                  <a:pt x="3125" y="4033"/>
                  <a:pt x="4033" y="3125"/>
                  <a:pt x="4033" y="2016"/>
                </a:cubicBezTo>
                <a:cubicBezTo>
                  <a:pt x="4033" y="893"/>
                  <a:pt x="3125" y="0"/>
                  <a:pt x="2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3540370" y="3344305"/>
            <a:ext cx="151795" cy="151843"/>
          </a:xfrm>
          <a:custGeom>
            <a:rect b="b" l="l" r="r" t="t"/>
            <a:pathLst>
              <a:path extrusionOk="0" h="3170" w="3169">
                <a:moveTo>
                  <a:pt x="1585" y="1"/>
                </a:moveTo>
                <a:cubicBezTo>
                  <a:pt x="706" y="1"/>
                  <a:pt x="0" y="707"/>
                  <a:pt x="0" y="1585"/>
                </a:cubicBezTo>
                <a:cubicBezTo>
                  <a:pt x="0" y="2464"/>
                  <a:pt x="706" y="3169"/>
                  <a:pt x="1585" y="3169"/>
                </a:cubicBezTo>
                <a:cubicBezTo>
                  <a:pt x="2463" y="3169"/>
                  <a:pt x="3169" y="2464"/>
                  <a:pt x="3169" y="1585"/>
                </a:cubicBezTo>
                <a:cubicBezTo>
                  <a:pt x="3169" y="707"/>
                  <a:pt x="2463" y="1"/>
                  <a:pt x="158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3690726" y="3247739"/>
            <a:ext cx="111846" cy="84208"/>
          </a:xfrm>
          <a:custGeom>
            <a:rect b="b" l="l" r="r" t="t"/>
            <a:pathLst>
              <a:path extrusionOk="0" h="1758" w="2335">
                <a:moveTo>
                  <a:pt x="1167" y="1"/>
                </a:moveTo>
                <a:cubicBezTo>
                  <a:pt x="944" y="1"/>
                  <a:pt x="721" y="87"/>
                  <a:pt x="548" y="260"/>
                </a:cubicBezTo>
                <a:cubicBezTo>
                  <a:pt x="1" y="807"/>
                  <a:pt x="390" y="1758"/>
                  <a:pt x="1167" y="1758"/>
                </a:cubicBezTo>
                <a:cubicBezTo>
                  <a:pt x="1945" y="1758"/>
                  <a:pt x="2334" y="807"/>
                  <a:pt x="1787" y="260"/>
                </a:cubicBezTo>
                <a:cubicBezTo>
                  <a:pt x="1614" y="87"/>
                  <a:pt x="1391" y="1"/>
                  <a:pt x="11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483611" y="2905591"/>
            <a:ext cx="152514" cy="152514"/>
          </a:xfrm>
          <a:custGeom>
            <a:rect b="b" l="l" r="r" t="t"/>
            <a:pathLst>
              <a:path extrusionOk="0" h="3184" w="3184">
                <a:moveTo>
                  <a:pt x="1600" y="0"/>
                </a:moveTo>
                <a:cubicBezTo>
                  <a:pt x="721" y="0"/>
                  <a:pt x="1" y="720"/>
                  <a:pt x="1" y="1599"/>
                </a:cubicBezTo>
                <a:cubicBezTo>
                  <a:pt x="1" y="2477"/>
                  <a:pt x="721" y="3183"/>
                  <a:pt x="1600" y="3183"/>
                </a:cubicBezTo>
                <a:cubicBezTo>
                  <a:pt x="2478" y="3183"/>
                  <a:pt x="3184" y="2477"/>
                  <a:pt x="3184" y="1599"/>
                </a:cubicBezTo>
                <a:cubicBezTo>
                  <a:pt x="3184" y="720"/>
                  <a:pt x="2478" y="0"/>
                  <a:pt x="16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373250" y="3070462"/>
            <a:ext cx="112517" cy="84208"/>
          </a:xfrm>
          <a:custGeom>
            <a:rect b="b" l="l" r="r" t="t"/>
            <a:pathLst>
              <a:path extrusionOk="0" h="1758" w="2349">
                <a:moveTo>
                  <a:pt x="1176" y="0"/>
                </a:moveTo>
                <a:cubicBezTo>
                  <a:pt x="951" y="0"/>
                  <a:pt x="728" y="87"/>
                  <a:pt x="562" y="260"/>
                </a:cubicBezTo>
                <a:cubicBezTo>
                  <a:pt x="1" y="807"/>
                  <a:pt x="404" y="1757"/>
                  <a:pt x="1182" y="1757"/>
                </a:cubicBezTo>
                <a:cubicBezTo>
                  <a:pt x="1959" y="1757"/>
                  <a:pt x="2348" y="807"/>
                  <a:pt x="1801" y="260"/>
                </a:cubicBezTo>
                <a:cubicBezTo>
                  <a:pt x="1628" y="87"/>
                  <a:pt x="1401" y="0"/>
                  <a:pt x="11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591959" y="732475"/>
            <a:ext cx="2155117" cy="2382450"/>
          </a:xfrm>
          <a:custGeom>
            <a:rect b="b" l="l" r="r" t="t"/>
            <a:pathLst>
              <a:path extrusionOk="0" h="49738" w="44992">
                <a:moveTo>
                  <a:pt x="36920" y="1"/>
                </a:moveTo>
                <a:cubicBezTo>
                  <a:pt x="36688" y="1"/>
                  <a:pt x="36456" y="91"/>
                  <a:pt x="36279" y="275"/>
                </a:cubicBezTo>
                <a:lnTo>
                  <a:pt x="29726" y="6828"/>
                </a:lnTo>
                <a:cubicBezTo>
                  <a:pt x="29546" y="7005"/>
                  <a:pt x="29346" y="7079"/>
                  <a:pt x="29154" y="7079"/>
                </a:cubicBezTo>
                <a:cubicBezTo>
                  <a:pt x="28518" y="7079"/>
                  <a:pt x="27976" y="6263"/>
                  <a:pt x="28574" y="5676"/>
                </a:cubicBezTo>
                <a:lnTo>
                  <a:pt x="29582" y="4654"/>
                </a:lnTo>
                <a:cubicBezTo>
                  <a:pt x="30331" y="3919"/>
                  <a:pt x="30359" y="2724"/>
                  <a:pt x="29654" y="1960"/>
                </a:cubicBezTo>
                <a:cubicBezTo>
                  <a:pt x="29283" y="1568"/>
                  <a:pt x="28788" y="1373"/>
                  <a:pt x="28291" y="1373"/>
                </a:cubicBezTo>
                <a:cubicBezTo>
                  <a:pt x="27805" y="1373"/>
                  <a:pt x="27317" y="1561"/>
                  <a:pt x="26946" y="1932"/>
                </a:cubicBezTo>
                <a:lnTo>
                  <a:pt x="16447" y="12416"/>
                </a:lnTo>
                <a:cubicBezTo>
                  <a:pt x="15698" y="13165"/>
                  <a:pt x="15713" y="14389"/>
                  <a:pt x="16476" y="15138"/>
                </a:cubicBezTo>
                <a:cubicBezTo>
                  <a:pt x="16844" y="15479"/>
                  <a:pt x="17313" y="15648"/>
                  <a:pt x="17783" y="15648"/>
                </a:cubicBezTo>
                <a:cubicBezTo>
                  <a:pt x="18286" y="15648"/>
                  <a:pt x="18789" y="15454"/>
                  <a:pt x="19169" y="15066"/>
                </a:cubicBezTo>
                <a:lnTo>
                  <a:pt x="21013" y="13237"/>
                </a:lnTo>
                <a:cubicBezTo>
                  <a:pt x="21191" y="13055"/>
                  <a:pt x="21392" y="12979"/>
                  <a:pt x="21583" y="12979"/>
                </a:cubicBezTo>
                <a:cubicBezTo>
                  <a:pt x="22211" y="12979"/>
                  <a:pt x="22749" y="13794"/>
                  <a:pt x="22165" y="14389"/>
                </a:cubicBezTo>
                <a:lnTo>
                  <a:pt x="6481" y="30073"/>
                </a:lnTo>
                <a:cubicBezTo>
                  <a:pt x="6135" y="30404"/>
                  <a:pt x="6092" y="30937"/>
                  <a:pt x="6380" y="31312"/>
                </a:cubicBezTo>
                <a:cubicBezTo>
                  <a:pt x="6564" y="31534"/>
                  <a:pt x="6825" y="31646"/>
                  <a:pt x="7086" y="31646"/>
                </a:cubicBezTo>
                <a:cubicBezTo>
                  <a:pt x="7315" y="31646"/>
                  <a:pt x="7544" y="31559"/>
                  <a:pt x="7719" y="31384"/>
                </a:cubicBezTo>
                <a:lnTo>
                  <a:pt x="12717" y="26386"/>
                </a:lnTo>
                <a:cubicBezTo>
                  <a:pt x="12857" y="26238"/>
                  <a:pt x="13044" y="26162"/>
                  <a:pt x="13232" y="26162"/>
                </a:cubicBezTo>
                <a:cubicBezTo>
                  <a:pt x="13391" y="26162"/>
                  <a:pt x="13550" y="26216"/>
                  <a:pt x="13682" y="26329"/>
                </a:cubicBezTo>
                <a:cubicBezTo>
                  <a:pt x="14013" y="26588"/>
                  <a:pt x="14028" y="27063"/>
                  <a:pt x="13740" y="27366"/>
                </a:cubicBezTo>
                <a:lnTo>
                  <a:pt x="1469" y="39622"/>
                </a:lnTo>
                <a:cubicBezTo>
                  <a:pt x="101" y="41004"/>
                  <a:pt x="0" y="43251"/>
                  <a:pt x="1325" y="44677"/>
                </a:cubicBezTo>
                <a:cubicBezTo>
                  <a:pt x="2032" y="45435"/>
                  <a:pt x="2990" y="45817"/>
                  <a:pt x="3953" y="45817"/>
                </a:cubicBezTo>
                <a:cubicBezTo>
                  <a:pt x="4874" y="45817"/>
                  <a:pt x="5799" y="45467"/>
                  <a:pt x="6510" y="44763"/>
                </a:cubicBezTo>
                <a:lnTo>
                  <a:pt x="23979" y="27294"/>
                </a:lnTo>
                <a:cubicBezTo>
                  <a:pt x="24139" y="27126"/>
                  <a:pt x="24355" y="27043"/>
                  <a:pt x="24573" y="27043"/>
                </a:cubicBezTo>
                <a:cubicBezTo>
                  <a:pt x="24749" y="27043"/>
                  <a:pt x="24926" y="27098"/>
                  <a:pt x="25074" y="27207"/>
                </a:cubicBezTo>
                <a:cubicBezTo>
                  <a:pt x="25434" y="27510"/>
                  <a:pt x="25463" y="28057"/>
                  <a:pt x="25132" y="28388"/>
                </a:cubicBezTo>
                <a:lnTo>
                  <a:pt x="19126" y="34394"/>
                </a:lnTo>
                <a:cubicBezTo>
                  <a:pt x="17945" y="35546"/>
                  <a:pt x="17902" y="37418"/>
                  <a:pt x="18996" y="38642"/>
                </a:cubicBezTo>
                <a:cubicBezTo>
                  <a:pt x="19592" y="39282"/>
                  <a:pt x="20397" y="39602"/>
                  <a:pt x="21203" y="39602"/>
                </a:cubicBezTo>
                <a:cubicBezTo>
                  <a:pt x="21978" y="39602"/>
                  <a:pt x="22753" y="39307"/>
                  <a:pt x="23346" y="38714"/>
                </a:cubicBezTo>
                <a:lnTo>
                  <a:pt x="24224" y="37836"/>
                </a:lnTo>
                <a:cubicBezTo>
                  <a:pt x="24383" y="37677"/>
                  <a:pt x="24600" y="37592"/>
                  <a:pt x="24817" y="37592"/>
                </a:cubicBezTo>
                <a:cubicBezTo>
                  <a:pt x="24993" y="37592"/>
                  <a:pt x="25170" y="37648"/>
                  <a:pt x="25319" y="37764"/>
                </a:cubicBezTo>
                <a:cubicBezTo>
                  <a:pt x="25679" y="38066"/>
                  <a:pt x="25708" y="38614"/>
                  <a:pt x="25376" y="38945"/>
                </a:cubicBezTo>
                <a:lnTo>
                  <a:pt x="16706" y="47615"/>
                </a:lnTo>
                <a:cubicBezTo>
                  <a:pt x="16217" y="48090"/>
                  <a:pt x="16188" y="48853"/>
                  <a:pt x="16634" y="49358"/>
                </a:cubicBezTo>
                <a:cubicBezTo>
                  <a:pt x="16874" y="49611"/>
                  <a:pt x="17193" y="49737"/>
                  <a:pt x="17514" y="49737"/>
                </a:cubicBezTo>
                <a:cubicBezTo>
                  <a:pt x="17831" y="49737"/>
                  <a:pt x="18148" y="49615"/>
                  <a:pt x="18391" y="49372"/>
                </a:cubicBezTo>
                <a:lnTo>
                  <a:pt x="43120" y="24644"/>
                </a:lnTo>
                <a:cubicBezTo>
                  <a:pt x="43595" y="24168"/>
                  <a:pt x="43624" y="23419"/>
                  <a:pt x="43192" y="22915"/>
                </a:cubicBezTo>
                <a:cubicBezTo>
                  <a:pt x="42949" y="22658"/>
                  <a:pt x="42623" y="22528"/>
                  <a:pt x="42298" y="22528"/>
                </a:cubicBezTo>
                <a:cubicBezTo>
                  <a:pt x="41986" y="22528"/>
                  <a:pt x="41674" y="22647"/>
                  <a:pt x="41435" y="22887"/>
                </a:cubicBezTo>
                <a:lnTo>
                  <a:pt x="34248" y="30073"/>
                </a:lnTo>
                <a:cubicBezTo>
                  <a:pt x="34091" y="30238"/>
                  <a:pt x="33879" y="30322"/>
                  <a:pt x="33664" y="30322"/>
                </a:cubicBezTo>
                <a:cubicBezTo>
                  <a:pt x="33485" y="30322"/>
                  <a:pt x="33304" y="30263"/>
                  <a:pt x="33153" y="30145"/>
                </a:cubicBezTo>
                <a:cubicBezTo>
                  <a:pt x="32793" y="29857"/>
                  <a:pt x="32765" y="29310"/>
                  <a:pt x="33096" y="28964"/>
                </a:cubicBezTo>
                <a:lnTo>
                  <a:pt x="43768" y="18307"/>
                </a:lnTo>
                <a:cubicBezTo>
                  <a:pt x="44934" y="17155"/>
                  <a:pt x="44992" y="15282"/>
                  <a:pt x="43897" y="14058"/>
                </a:cubicBezTo>
                <a:cubicBezTo>
                  <a:pt x="43299" y="13415"/>
                  <a:pt x="42488" y="13091"/>
                  <a:pt x="41677" y="13091"/>
                </a:cubicBezTo>
                <a:cubicBezTo>
                  <a:pt x="40907" y="13091"/>
                  <a:pt x="40137" y="13383"/>
                  <a:pt x="39548" y="13972"/>
                </a:cubicBezTo>
                <a:lnTo>
                  <a:pt x="28847" y="24672"/>
                </a:lnTo>
                <a:cubicBezTo>
                  <a:pt x="28690" y="24837"/>
                  <a:pt x="28478" y="24921"/>
                  <a:pt x="28263" y="24921"/>
                </a:cubicBezTo>
                <a:cubicBezTo>
                  <a:pt x="28084" y="24921"/>
                  <a:pt x="27903" y="24862"/>
                  <a:pt x="27753" y="24744"/>
                </a:cubicBezTo>
                <a:cubicBezTo>
                  <a:pt x="27393" y="24456"/>
                  <a:pt x="27364" y="23909"/>
                  <a:pt x="27695" y="23578"/>
                </a:cubicBezTo>
                <a:lnTo>
                  <a:pt x="28502" y="22771"/>
                </a:lnTo>
                <a:cubicBezTo>
                  <a:pt x="29884" y="21389"/>
                  <a:pt x="29985" y="19142"/>
                  <a:pt x="28660" y="17716"/>
                </a:cubicBezTo>
                <a:cubicBezTo>
                  <a:pt x="27944" y="16949"/>
                  <a:pt x="26979" y="16563"/>
                  <a:pt x="26015" y="16563"/>
                </a:cubicBezTo>
                <a:cubicBezTo>
                  <a:pt x="25096" y="16563"/>
                  <a:pt x="24178" y="16913"/>
                  <a:pt x="23475" y="17615"/>
                </a:cubicBezTo>
                <a:lnTo>
                  <a:pt x="20552" y="20553"/>
                </a:lnTo>
                <a:cubicBezTo>
                  <a:pt x="20411" y="20694"/>
                  <a:pt x="20223" y="20767"/>
                  <a:pt x="20034" y="20767"/>
                </a:cubicBezTo>
                <a:cubicBezTo>
                  <a:pt x="19876" y="20767"/>
                  <a:pt x="19718" y="20716"/>
                  <a:pt x="19587" y="20611"/>
                </a:cubicBezTo>
                <a:cubicBezTo>
                  <a:pt x="19256" y="20337"/>
                  <a:pt x="19241" y="19862"/>
                  <a:pt x="19529" y="19574"/>
                </a:cubicBezTo>
                <a:lnTo>
                  <a:pt x="37532" y="1572"/>
                </a:lnTo>
                <a:cubicBezTo>
                  <a:pt x="37863" y="1240"/>
                  <a:pt x="37906" y="707"/>
                  <a:pt x="37618" y="333"/>
                </a:cubicBezTo>
                <a:cubicBezTo>
                  <a:pt x="37436" y="113"/>
                  <a:pt x="37178" y="1"/>
                  <a:pt x="369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2048202" y="3136756"/>
            <a:ext cx="299471" cy="279880"/>
          </a:xfrm>
          <a:custGeom>
            <a:rect b="b" l="l" r="r" t="t"/>
            <a:pathLst>
              <a:path extrusionOk="0" h="5843" w="6252">
                <a:moveTo>
                  <a:pt x="3966" y="1"/>
                </a:moveTo>
                <a:cubicBezTo>
                  <a:pt x="3446" y="1"/>
                  <a:pt x="2926" y="191"/>
                  <a:pt x="2521" y="575"/>
                </a:cubicBezTo>
                <a:lnTo>
                  <a:pt x="822" y="2289"/>
                </a:lnTo>
                <a:cubicBezTo>
                  <a:pt x="1" y="3095"/>
                  <a:pt x="1" y="4420"/>
                  <a:pt x="822" y="5227"/>
                </a:cubicBezTo>
                <a:cubicBezTo>
                  <a:pt x="1225" y="5637"/>
                  <a:pt x="1758" y="5843"/>
                  <a:pt x="2291" y="5843"/>
                </a:cubicBezTo>
                <a:cubicBezTo>
                  <a:pt x="2823" y="5843"/>
                  <a:pt x="3356" y="5637"/>
                  <a:pt x="3760" y="5227"/>
                </a:cubicBezTo>
                <a:lnTo>
                  <a:pt x="5473" y="3527"/>
                </a:lnTo>
                <a:cubicBezTo>
                  <a:pt x="6251" y="2706"/>
                  <a:pt x="6237" y="1410"/>
                  <a:pt x="5445" y="604"/>
                </a:cubicBezTo>
                <a:cubicBezTo>
                  <a:pt x="5036" y="202"/>
                  <a:pt x="4501" y="1"/>
                  <a:pt x="3966" y="1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1855071" y="3420226"/>
            <a:ext cx="199408" cy="199408"/>
          </a:xfrm>
          <a:custGeom>
            <a:rect b="b" l="l" r="r" t="t"/>
            <a:pathLst>
              <a:path extrusionOk="0" h="4163" w="4163">
                <a:moveTo>
                  <a:pt x="2088" y="0"/>
                </a:moveTo>
                <a:cubicBezTo>
                  <a:pt x="936" y="0"/>
                  <a:pt x="0" y="922"/>
                  <a:pt x="0" y="2074"/>
                </a:cubicBezTo>
                <a:cubicBezTo>
                  <a:pt x="0" y="3226"/>
                  <a:pt x="936" y="4162"/>
                  <a:pt x="2088" y="4162"/>
                </a:cubicBezTo>
                <a:cubicBezTo>
                  <a:pt x="3226" y="4162"/>
                  <a:pt x="4162" y="3226"/>
                  <a:pt x="4162" y="2074"/>
                </a:cubicBezTo>
                <a:cubicBezTo>
                  <a:pt x="4162" y="922"/>
                  <a:pt x="3226" y="0"/>
                  <a:pt x="2088" y="0"/>
                </a:cubicBezTo>
                <a:close/>
              </a:path>
            </a:pathLst>
          </a:custGeom>
          <a:solidFill>
            <a:srgbClr val="7336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1142421" y="2995595"/>
            <a:ext cx="705040" cy="695077"/>
          </a:xfrm>
          <a:custGeom>
            <a:rect b="b" l="l" r="r" t="t"/>
            <a:pathLst>
              <a:path extrusionOk="0" h="14511" w="14719">
                <a:moveTo>
                  <a:pt x="14325" y="0"/>
                </a:moveTo>
                <a:cubicBezTo>
                  <a:pt x="14263" y="0"/>
                  <a:pt x="14200" y="24"/>
                  <a:pt x="14144" y="80"/>
                </a:cubicBezTo>
                <a:lnTo>
                  <a:pt x="174" y="14050"/>
                </a:lnTo>
                <a:cubicBezTo>
                  <a:pt x="1" y="14223"/>
                  <a:pt x="116" y="14511"/>
                  <a:pt x="361" y="14511"/>
                </a:cubicBezTo>
                <a:cubicBezTo>
                  <a:pt x="433" y="14511"/>
                  <a:pt x="490" y="14482"/>
                  <a:pt x="548" y="14439"/>
                </a:cubicBezTo>
                <a:lnTo>
                  <a:pt x="14518" y="469"/>
                </a:lnTo>
                <a:cubicBezTo>
                  <a:pt x="14718" y="269"/>
                  <a:pt x="14532" y="0"/>
                  <a:pt x="143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1024492" y="3682190"/>
            <a:ext cx="807163" cy="805295"/>
          </a:xfrm>
          <a:custGeom>
            <a:rect b="b" l="l" r="r" t="t"/>
            <a:pathLst>
              <a:path extrusionOk="0" h="16812" w="16851">
                <a:moveTo>
                  <a:pt x="16562" y="0"/>
                </a:moveTo>
                <a:cubicBezTo>
                  <a:pt x="16494" y="0"/>
                  <a:pt x="16426" y="26"/>
                  <a:pt x="16375" y="76"/>
                </a:cubicBezTo>
                <a:lnTo>
                  <a:pt x="101" y="16350"/>
                </a:lnTo>
                <a:cubicBezTo>
                  <a:pt x="0" y="16451"/>
                  <a:pt x="0" y="16624"/>
                  <a:pt x="101" y="16725"/>
                </a:cubicBezTo>
                <a:cubicBezTo>
                  <a:pt x="158" y="16782"/>
                  <a:pt x="216" y="16811"/>
                  <a:pt x="288" y="16811"/>
                </a:cubicBezTo>
                <a:cubicBezTo>
                  <a:pt x="360" y="16811"/>
                  <a:pt x="432" y="16782"/>
                  <a:pt x="490" y="16725"/>
                </a:cubicBezTo>
                <a:lnTo>
                  <a:pt x="16750" y="465"/>
                </a:lnTo>
                <a:cubicBezTo>
                  <a:pt x="16850" y="364"/>
                  <a:pt x="16850" y="191"/>
                  <a:pt x="16750" y="76"/>
                </a:cubicBezTo>
                <a:cubicBezTo>
                  <a:pt x="16699" y="26"/>
                  <a:pt x="16631" y="0"/>
                  <a:pt x="165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919592" y="1502224"/>
            <a:ext cx="420897" cy="415533"/>
          </a:xfrm>
          <a:custGeom>
            <a:rect b="b" l="l" r="r" t="t"/>
            <a:pathLst>
              <a:path extrusionOk="0" h="8675" w="8787">
                <a:moveTo>
                  <a:pt x="8491" y="1"/>
                </a:moveTo>
                <a:cubicBezTo>
                  <a:pt x="8423" y="1"/>
                  <a:pt x="8354" y="26"/>
                  <a:pt x="8297" y="76"/>
                </a:cubicBezTo>
                <a:lnTo>
                  <a:pt x="174" y="8214"/>
                </a:lnTo>
                <a:cubicBezTo>
                  <a:pt x="1" y="8386"/>
                  <a:pt x="116" y="8674"/>
                  <a:pt x="361" y="8674"/>
                </a:cubicBezTo>
                <a:cubicBezTo>
                  <a:pt x="433" y="8674"/>
                  <a:pt x="505" y="8646"/>
                  <a:pt x="548" y="8602"/>
                </a:cubicBezTo>
                <a:lnTo>
                  <a:pt x="8685" y="465"/>
                </a:lnTo>
                <a:cubicBezTo>
                  <a:pt x="8786" y="364"/>
                  <a:pt x="8786" y="192"/>
                  <a:pt x="8685" y="76"/>
                </a:cubicBezTo>
                <a:cubicBezTo>
                  <a:pt x="8628" y="26"/>
                  <a:pt x="8559" y="1"/>
                  <a:pt x="849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3819049" y="2302677"/>
            <a:ext cx="547689" cy="540168"/>
          </a:xfrm>
          <a:custGeom>
            <a:rect b="b" l="l" r="r" t="t"/>
            <a:pathLst>
              <a:path extrusionOk="0" h="11277" w="11434">
                <a:moveTo>
                  <a:pt x="11038" y="1"/>
                </a:moveTo>
                <a:cubicBezTo>
                  <a:pt x="10973" y="1"/>
                  <a:pt x="10906" y="26"/>
                  <a:pt x="10845" y="86"/>
                </a:cubicBezTo>
                <a:lnTo>
                  <a:pt x="116" y="10816"/>
                </a:lnTo>
                <a:cubicBezTo>
                  <a:pt x="1" y="10931"/>
                  <a:pt x="1" y="11089"/>
                  <a:pt x="116" y="11205"/>
                </a:cubicBezTo>
                <a:cubicBezTo>
                  <a:pt x="159" y="11248"/>
                  <a:pt x="231" y="11277"/>
                  <a:pt x="303" y="11277"/>
                </a:cubicBezTo>
                <a:cubicBezTo>
                  <a:pt x="375" y="11277"/>
                  <a:pt x="447" y="11248"/>
                  <a:pt x="490" y="11205"/>
                </a:cubicBezTo>
                <a:lnTo>
                  <a:pt x="11234" y="461"/>
                </a:lnTo>
                <a:cubicBezTo>
                  <a:pt x="11433" y="273"/>
                  <a:pt x="11251" y="1"/>
                  <a:pt x="110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3107836" y="3847684"/>
            <a:ext cx="334965" cy="328642"/>
          </a:xfrm>
          <a:custGeom>
            <a:rect b="b" l="l" r="r" t="t"/>
            <a:pathLst>
              <a:path extrusionOk="0" h="6861" w="6993">
                <a:moveTo>
                  <a:pt x="6598" y="0"/>
                </a:moveTo>
                <a:cubicBezTo>
                  <a:pt x="6533" y="0"/>
                  <a:pt x="6467" y="27"/>
                  <a:pt x="6409" y="92"/>
                </a:cubicBezTo>
                <a:lnTo>
                  <a:pt x="101" y="6400"/>
                </a:lnTo>
                <a:cubicBezTo>
                  <a:pt x="0" y="6501"/>
                  <a:pt x="0" y="6674"/>
                  <a:pt x="101" y="6774"/>
                </a:cubicBezTo>
                <a:cubicBezTo>
                  <a:pt x="151" y="6832"/>
                  <a:pt x="220" y="6861"/>
                  <a:pt x="290" y="6861"/>
                </a:cubicBezTo>
                <a:cubicBezTo>
                  <a:pt x="360" y="6861"/>
                  <a:pt x="432" y="6832"/>
                  <a:pt x="490" y="6774"/>
                </a:cubicBezTo>
                <a:lnTo>
                  <a:pt x="6784" y="481"/>
                </a:lnTo>
                <a:cubicBezTo>
                  <a:pt x="6993" y="283"/>
                  <a:pt x="6807" y="0"/>
                  <a:pt x="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3283724" y="736499"/>
            <a:ext cx="66294" cy="66102"/>
          </a:xfrm>
          <a:custGeom>
            <a:rect b="b" l="l" r="r" t="t"/>
            <a:pathLst>
              <a:path extrusionOk="0" h="1380" w="1384">
                <a:moveTo>
                  <a:pt x="692" y="0"/>
                </a:moveTo>
                <a:cubicBezTo>
                  <a:pt x="516" y="0"/>
                  <a:pt x="339" y="69"/>
                  <a:pt x="202" y="206"/>
                </a:cubicBezTo>
                <a:cubicBezTo>
                  <a:pt x="73" y="335"/>
                  <a:pt x="1" y="508"/>
                  <a:pt x="1" y="695"/>
                </a:cubicBezTo>
                <a:cubicBezTo>
                  <a:pt x="1" y="883"/>
                  <a:pt x="73" y="1055"/>
                  <a:pt x="217" y="1185"/>
                </a:cubicBezTo>
                <a:cubicBezTo>
                  <a:pt x="354" y="1315"/>
                  <a:pt x="526" y="1379"/>
                  <a:pt x="699" y="1379"/>
                </a:cubicBezTo>
                <a:cubicBezTo>
                  <a:pt x="872" y="1379"/>
                  <a:pt x="1045" y="1315"/>
                  <a:pt x="1182" y="1185"/>
                </a:cubicBezTo>
                <a:cubicBezTo>
                  <a:pt x="1311" y="1055"/>
                  <a:pt x="1383" y="883"/>
                  <a:pt x="1383" y="695"/>
                </a:cubicBezTo>
                <a:cubicBezTo>
                  <a:pt x="1383" y="508"/>
                  <a:pt x="1311" y="335"/>
                  <a:pt x="1182" y="206"/>
                </a:cubicBezTo>
                <a:cubicBezTo>
                  <a:pt x="1045" y="69"/>
                  <a:pt x="868" y="0"/>
                  <a:pt x="6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2836725" y="1173344"/>
            <a:ext cx="88328" cy="65910"/>
          </a:xfrm>
          <a:custGeom>
            <a:rect b="b" l="l" r="r" t="t"/>
            <a:pathLst>
              <a:path extrusionOk="0" h="1376" w="1844">
                <a:moveTo>
                  <a:pt x="922" y="1"/>
                </a:moveTo>
                <a:cubicBezTo>
                  <a:pt x="303" y="1"/>
                  <a:pt x="0" y="735"/>
                  <a:pt x="432" y="1182"/>
                </a:cubicBezTo>
                <a:cubicBezTo>
                  <a:pt x="569" y="1311"/>
                  <a:pt x="746" y="1376"/>
                  <a:pt x="922" y="1376"/>
                </a:cubicBezTo>
                <a:cubicBezTo>
                  <a:pt x="1098" y="1376"/>
                  <a:pt x="1275" y="1311"/>
                  <a:pt x="1412" y="1182"/>
                </a:cubicBezTo>
                <a:cubicBezTo>
                  <a:pt x="1844" y="735"/>
                  <a:pt x="1527" y="1"/>
                  <a:pt x="9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2945696" y="1064372"/>
            <a:ext cx="88376" cy="65719"/>
          </a:xfrm>
          <a:custGeom>
            <a:rect b="b" l="l" r="r" t="t"/>
            <a:pathLst>
              <a:path extrusionOk="0" h="1372" w="1845">
                <a:moveTo>
                  <a:pt x="922" y="0"/>
                </a:moveTo>
                <a:cubicBezTo>
                  <a:pt x="303" y="0"/>
                  <a:pt x="1" y="735"/>
                  <a:pt x="433" y="1167"/>
                </a:cubicBezTo>
                <a:cubicBezTo>
                  <a:pt x="570" y="1303"/>
                  <a:pt x="746" y="1372"/>
                  <a:pt x="922" y="1372"/>
                </a:cubicBezTo>
                <a:cubicBezTo>
                  <a:pt x="1099" y="1372"/>
                  <a:pt x="1275" y="1303"/>
                  <a:pt x="1412" y="1167"/>
                </a:cubicBezTo>
                <a:cubicBezTo>
                  <a:pt x="1844" y="735"/>
                  <a:pt x="1527" y="0"/>
                  <a:pt x="9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3050549" y="954490"/>
            <a:ext cx="84208" cy="67539"/>
          </a:xfrm>
          <a:custGeom>
            <a:rect b="b" l="l" r="r" t="t"/>
            <a:pathLst>
              <a:path extrusionOk="0" h="1410" w="1758">
                <a:moveTo>
                  <a:pt x="1009" y="1"/>
                </a:moveTo>
                <a:cubicBezTo>
                  <a:pt x="833" y="1"/>
                  <a:pt x="656" y="69"/>
                  <a:pt x="519" y="206"/>
                </a:cubicBezTo>
                <a:cubicBezTo>
                  <a:pt x="1" y="702"/>
                  <a:pt x="471" y="1410"/>
                  <a:pt x="1011" y="1410"/>
                </a:cubicBezTo>
                <a:cubicBezTo>
                  <a:pt x="1175" y="1410"/>
                  <a:pt x="1347" y="1344"/>
                  <a:pt x="1499" y="1185"/>
                </a:cubicBezTo>
                <a:cubicBezTo>
                  <a:pt x="1758" y="911"/>
                  <a:pt x="1758" y="479"/>
                  <a:pt x="1499" y="206"/>
                </a:cubicBezTo>
                <a:cubicBezTo>
                  <a:pt x="1362" y="69"/>
                  <a:pt x="1185" y="1"/>
                  <a:pt x="1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"/>
          <p:cNvSpPr/>
          <p:nvPr/>
        </p:nvSpPr>
        <p:spPr>
          <a:xfrm>
            <a:off x="3163687" y="845662"/>
            <a:ext cx="88376" cy="66437"/>
          </a:xfrm>
          <a:custGeom>
            <a:rect b="b" l="l" r="r" t="t"/>
            <a:pathLst>
              <a:path extrusionOk="0" h="1387" w="1845">
                <a:moveTo>
                  <a:pt x="923" y="1"/>
                </a:moveTo>
                <a:cubicBezTo>
                  <a:pt x="303" y="1"/>
                  <a:pt x="1" y="750"/>
                  <a:pt x="433" y="1182"/>
                </a:cubicBezTo>
                <a:cubicBezTo>
                  <a:pt x="570" y="1318"/>
                  <a:pt x="746" y="1387"/>
                  <a:pt x="923" y="1387"/>
                </a:cubicBezTo>
                <a:cubicBezTo>
                  <a:pt x="1099" y="1387"/>
                  <a:pt x="1275" y="1318"/>
                  <a:pt x="1412" y="1182"/>
                </a:cubicBezTo>
                <a:cubicBezTo>
                  <a:pt x="1844" y="750"/>
                  <a:pt x="1542" y="1"/>
                  <a:pt x="9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2735321" y="1282364"/>
            <a:ext cx="80041" cy="65910"/>
          </a:xfrm>
          <a:custGeom>
            <a:rect b="b" l="l" r="r" t="t"/>
            <a:pathLst>
              <a:path extrusionOk="0" h="1376" w="1671">
                <a:moveTo>
                  <a:pt x="763" y="0"/>
                </a:moveTo>
                <a:cubicBezTo>
                  <a:pt x="576" y="0"/>
                  <a:pt x="403" y="72"/>
                  <a:pt x="274" y="202"/>
                </a:cubicBezTo>
                <a:cubicBezTo>
                  <a:pt x="0" y="475"/>
                  <a:pt x="0" y="907"/>
                  <a:pt x="274" y="1181"/>
                </a:cubicBezTo>
                <a:cubicBezTo>
                  <a:pt x="411" y="1311"/>
                  <a:pt x="583" y="1376"/>
                  <a:pt x="758" y="1376"/>
                </a:cubicBezTo>
                <a:cubicBezTo>
                  <a:pt x="933" y="1376"/>
                  <a:pt x="1109" y="1311"/>
                  <a:pt x="1253" y="1181"/>
                </a:cubicBezTo>
                <a:cubicBezTo>
                  <a:pt x="1671" y="749"/>
                  <a:pt x="1368" y="0"/>
                  <a:pt x="7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2729095" y="1099387"/>
            <a:ext cx="679653" cy="673474"/>
          </a:xfrm>
          <a:custGeom>
            <a:rect b="b" l="l" r="r" t="t"/>
            <a:pathLst>
              <a:path extrusionOk="0" h="14060" w="14189">
                <a:moveTo>
                  <a:pt x="13792" y="1"/>
                </a:moveTo>
                <a:cubicBezTo>
                  <a:pt x="13725" y="1"/>
                  <a:pt x="13655" y="31"/>
                  <a:pt x="13596" y="104"/>
                </a:cubicBezTo>
                <a:lnTo>
                  <a:pt x="101" y="13599"/>
                </a:lnTo>
                <a:cubicBezTo>
                  <a:pt x="0" y="13700"/>
                  <a:pt x="0" y="13873"/>
                  <a:pt x="101" y="13974"/>
                </a:cubicBezTo>
                <a:cubicBezTo>
                  <a:pt x="145" y="14017"/>
                  <a:pt x="217" y="14046"/>
                  <a:pt x="289" y="14060"/>
                </a:cubicBezTo>
                <a:cubicBezTo>
                  <a:pt x="361" y="14060"/>
                  <a:pt x="433" y="14031"/>
                  <a:pt x="476" y="13974"/>
                </a:cubicBezTo>
                <a:lnTo>
                  <a:pt x="13970" y="479"/>
                </a:lnTo>
                <a:cubicBezTo>
                  <a:pt x="14189" y="293"/>
                  <a:pt x="14002" y="1"/>
                  <a:pt x="1379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1331433" y="3209803"/>
            <a:ext cx="586440" cy="571878"/>
          </a:xfrm>
          <a:custGeom>
            <a:rect b="b" l="l" r="r" t="t"/>
            <a:pathLst>
              <a:path extrusionOk="0" h="11939" w="12243">
                <a:moveTo>
                  <a:pt x="10622" y="0"/>
                </a:moveTo>
                <a:cubicBezTo>
                  <a:pt x="10244" y="0"/>
                  <a:pt x="9866" y="145"/>
                  <a:pt x="9578" y="433"/>
                </a:cubicBezTo>
                <a:lnTo>
                  <a:pt x="548" y="9448"/>
                </a:lnTo>
                <a:cubicBezTo>
                  <a:pt x="1" y="10039"/>
                  <a:pt x="15" y="10946"/>
                  <a:pt x="577" y="11508"/>
                </a:cubicBezTo>
                <a:cubicBezTo>
                  <a:pt x="863" y="11794"/>
                  <a:pt x="1243" y="11938"/>
                  <a:pt x="1623" y="11938"/>
                </a:cubicBezTo>
                <a:cubicBezTo>
                  <a:pt x="1989" y="11938"/>
                  <a:pt x="2354" y="11805"/>
                  <a:pt x="2637" y="11537"/>
                </a:cubicBezTo>
                <a:lnTo>
                  <a:pt x="11667" y="2521"/>
                </a:lnTo>
                <a:cubicBezTo>
                  <a:pt x="12243" y="1945"/>
                  <a:pt x="12243" y="1009"/>
                  <a:pt x="11667" y="433"/>
                </a:cubicBezTo>
                <a:cubicBezTo>
                  <a:pt x="11379" y="145"/>
                  <a:pt x="11001" y="0"/>
                  <a:pt x="10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/>
          <p:nvPr/>
        </p:nvSpPr>
        <p:spPr>
          <a:xfrm>
            <a:off x="3951492" y="1011922"/>
            <a:ext cx="152514" cy="151795"/>
          </a:xfrm>
          <a:custGeom>
            <a:rect b="b" l="l" r="r" t="t"/>
            <a:pathLst>
              <a:path extrusionOk="0" h="3169" w="3184">
                <a:moveTo>
                  <a:pt x="1585" y="1"/>
                </a:moveTo>
                <a:cubicBezTo>
                  <a:pt x="721" y="1"/>
                  <a:pt x="1" y="706"/>
                  <a:pt x="1" y="1585"/>
                </a:cubicBezTo>
                <a:cubicBezTo>
                  <a:pt x="1" y="2463"/>
                  <a:pt x="721" y="3169"/>
                  <a:pt x="1585" y="3169"/>
                </a:cubicBezTo>
                <a:cubicBezTo>
                  <a:pt x="2464" y="3169"/>
                  <a:pt x="3184" y="2463"/>
                  <a:pt x="3184" y="1585"/>
                </a:cubicBezTo>
                <a:cubicBezTo>
                  <a:pt x="3184" y="706"/>
                  <a:pt x="2464" y="1"/>
                  <a:pt x="15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"/>
          <p:cNvSpPr/>
          <p:nvPr/>
        </p:nvSpPr>
        <p:spPr>
          <a:xfrm>
            <a:off x="4101896" y="915356"/>
            <a:ext cx="112517" cy="84208"/>
          </a:xfrm>
          <a:custGeom>
            <a:rect b="b" l="l" r="r" t="t"/>
            <a:pathLst>
              <a:path extrusionOk="0" h="1758" w="2349">
                <a:moveTo>
                  <a:pt x="1182" y="0"/>
                </a:moveTo>
                <a:cubicBezTo>
                  <a:pt x="389" y="0"/>
                  <a:pt x="1" y="951"/>
                  <a:pt x="562" y="1498"/>
                </a:cubicBezTo>
                <a:cubicBezTo>
                  <a:pt x="728" y="1671"/>
                  <a:pt x="951" y="1757"/>
                  <a:pt x="1176" y="1757"/>
                </a:cubicBezTo>
                <a:cubicBezTo>
                  <a:pt x="1401" y="1757"/>
                  <a:pt x="1628" y="1671"/>
                  <a:pt x="1801" y="1498"/>
                </a:cubicBezTo>
                <a:cubicBezTo>
                  <a:pt x="2348" y="951"/>
                  <a:pt x="1959" y="0"/>
                  <a:pt x="118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"/>
          <p:cNvSpPr/>
          <p:nvPr/>
        </p:nvSpPr>
        <p:spPr>
          <a:xfrm>
            <a:off x="3725933" y="2045312"/>
            <a:ext cx="156872" cy="113858"/>
          </a:xfrm>
          <a:custGeom>
            <a:rect b="b" l="l" r="r" t="t"/>
            <a:pathLst>
              <a:path extrusionOk="0" h="2377" w="3275">
                <a:moveTo>
                  <a:pt x="1657" y="1"/>
                </a:moveTo>
                <a:cubicBezTo>
                  <a:pt x="346" y="1"/>
                  <a:pt x="0" y="1787"/>
                  <a:pt x="1196" y="2276"/>
                </a:cubicBezTo>
                <a:cubicBezTo>
                  <a:pt x="1360" y="2345"/>
                  <a:pt x="1520" y="2377"/>
                  <a:pt x="1673" y="2377"/>
                </a:cubicBezTo>
                <a:cubicBezTo>
                  <a:pt x="2632" y="2377"/>
                  <a:pt x="3275" y="1142"/>
                  <a:pt x="2492" y="346"/>
                </a:cubicBezTo>
                <a:cubicBezTo>
                  <a:pt x="2262" y="116"/>
                  <a:pt x="1959" y="1"/>
                  <a:pt x="16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3833754" y="1937681"/>
            <a:ext cx="156825" cy="113619"/>
          </a:xfrm>
          <a:custGeom>
            <a:rect b="b" l="l" r="r" t="t"/>
            <a:pathLst>
              <a:path extrusionOk="0" h="2372" w="3274">
                <a:moveTo>
                  <a:pt x="1637" y="1"/>
                </a:moveTo>
                <a:cubicBezTo>
                  <a:pt x="353" y="1"/>
                  <a:pt x="1" y="1775"/>
                  <a:pt x="1192" y="2277"/>
                </a:cubicBezTo>
                <a:cubicBezTo>
                  <a:pt x="1352" y="2342"/>
                  <a:pt x="1508" y="2372"/>
                  <a:pt x="1658" y="2372"/>
                </a:cubicBezTo>
                <a:cubicBezTo>
                  <a:pt x="2623" y="2372"/>
                  <a:pt x="3273" y="1132"/>
                  <a:pt x="2488" y="347"/>
                </a:cubicBezTo>
                <a:cubicBezTo>
                  <a:pt x="2257" y="116"/>
                  <a:pt x="1955" y="1"/>
                  <a:pt x="1652" y="1"/>
                </a:cubicBezTo>
                <a:cubicBezTo>
                  <a:pt x="1647" y="1"/>
                  <a:pt x="1642" y="1"/>
                  <a:pt x="163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5"/>
          <p:cNvSpPr/>
          <p:nvPr/>
        </p:nvSpPr>
        <p:spPr>
          <a:xfrm>
            <a:off x="3963946" y="1829715"/>
            <a:ext cx="132491" cy="113571"/>
          </a:xfrm>
          <a:custGeom>
            <a:rect b="b" l="l" r="r" t="t"/>
            <a:pathLst>
              <a:path extrusionOk="0" h="2371" w="2766">
                <a:moveTo>
                  <a:pt x="1182" y="1"/>
                </a:moveTo>
                <a:cubicBezTo>
                  <a:pt x="577" y="1"/>
                  <a:pt x="0" y="471"/>
                  <a:pt x="0" y="1189"/>
                </a:cubicBezTo>
                <a:cubicBezTo>
                  <a:pt x="0" y="1837"/>
                  <a:pt x="533" y="2370"/>
                  <a:pt x="1181" y="2370"/>
                </a:cubicBezTo>
                <a:cubicBezTo>
                  <a:pt x="2232" y="2370"/>
                  <a:pt x="2765" y="1089"/>
                  <a:pt x="2016" y="354"/>
                </a:cubicBezTo>
                <a:cubicBezTo>
                  <a:pt x="1773" y="110"/>
                  <a:pt x="1474" y="1"/>
                  <a:pt x="11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"/>
          <p:cNvSpPr/>
          <p:nvPr/>
        </p:nvSpPr>
        <p:spPr>
          <a:xfrm>
            <a:off x="3482842" y="2946641"/>
            <a:ext cx="256600" cy="232171"/>
          </a:xfrm>
          <a:custGeom>
            <a:rect b="b" l="l" r="r" t="t"/>
            <a:pathLst>
              <a:path extrusionOk="0" h="4847" w="5357">
                <a:moveTo>
                  <a:pt x="4452" y="1"/>
                </a:moveTo>
                <a:cubicBezTo>
                  <a:pt x="4304" y="1"/>
                  <a:pt x="4150" y="58"/>
                  <a:pt x="4010" y="195"/>
                </a:cubicBezTo>
                <a:lnTo>
                  <a:pt x="452" y="3766"/>
                </a:lnTo>
                <a:cubicBezTo>
                  <a:pt x="1" y="4218"/>
                  <a:pt x="417" y="4846"/>
                  <a:pt x="902" y="4846"/>
                </a:cubicBezTo>
                <a:cubicBezTo>
                  <a:pt x="1051" y="4846"/>
                  <a:pt x="1206" y="4787"/>
                  <a:pt x="1345" y="4645"/>
                </a:cubicBezTo>
                <a:lnTo>
                  <a:pt x="4903" y="1087"/>
                </a:lnTo>
                <a:cubicBezTo>
                  <a:pt x="5357" y="633"/>
                  <a:pt x="4942" y="1"/>
                  <a:pt x="4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1571506" y="2414762"/>
            <a:ext cx="122193" cy="91441"/>
          </a:xfrm>
          <a:custGeom>
            <a:rect b="b" l="l" r="r" t="t"/>
            <a:pathLst>
              <a:path extrusionOk="0" h="1909" w="2551">
                <a:moveTo>
                  <a:pt x="1270" y="0"/>
                </a:moveTo>
                <a:cubicBezTo>
                  <a:pt x="1027" y="0"/>
                  <a:pt x="786" y="94"/>
                  <a:pt x="606" y="281"/>
                </a:cubicBezTo>
                <a:cubicBezTo>
                  <a:pt x="1" y="871"/>
                  <a:pt x="419" y="1908"/>
                  <a:pt x="1268" y="1908"/>
                </a:cubicBezTo>
                <a:cubicBezTo>
                  <a:pt x="2118" y="1908"/>
                  <a:pt x="2550" y="871"/>
                  <a:pt x="1945" y="281"/>
                </a:cubicBezTo>
                <a:cubicBezTo>
                  <a:pt x="1758" y="94"/>
                  <a:pt x="1513" y="0"/>
                  <a:pt x="12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1678465" y="2235713"/>
            <a:ext cx="204246" cy="152514"/>
          </a:xfrm>
          <a:custGeom>
            <a:rect b="b" l="l" r="r" t="t"/>
            <a:pathLst>
              <a:path extrusionOk="0" h="3184" w="4264">
                <a:moveTo>
                  <a:pt x="2132" y="1"/>
                </a:moveTo>
                <a:cubicBezTo>
                  <a:pt x="1725" y="1"/>
                  <a:pt x="1318" y="159"/>
                  <a:pt x="1008" y="476"/>
                </a:cubicBezTo>
                <a:cubicBezTo>
                  <a:pt x="0" y="1470"/>
                  <a:pt x="720" y="3184"/>
                  <a:pt x="2132" y="3184"/>
                </a:cubicBezTo>
                <a:cubicBezTo>
                  <a:pt x="3558" y="3184"/>
                  <a:pt x="4263" y="1470"/>
                  <a:pt x="3255" y="476"/>
                </a:cubicBezTo>
                <a:cubicBezTo>
                  <a:pt x="2945" y="159"/>
                  <a:pt x="2539" y="1"/>
                  <a:pt x="213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785090" y="2632371"/>
            <a:ext cx="144227" cy="113571"/>
          </a:xfrm>
          <a:custGeom>
            <a:rect b="b" l="l" r="r" t="t"/>
            <a:pathLst>
              <a:path extrusionOk="0" h="2371" w="3011">
                <a:moveTo>
                  <a:pt x="1426" y="1"/>
                </a:moveTo>
                <a:cubicBezTo>
                  <a:pt x="577" y="1"/>
                  <a:pt x="1" y="865"/>
                  <a:pt x="332" y="1643"/>
                </a:cubicBezTo>
                <a:cubicBezTo>
                  <a:pt x="523" y="2111"/>
                  <a:pt x="970" y="2371"/>
                  <a:pt x="1424" y="2371"/>
                </a:cubicBezTo>
                <a:cubicBezTo>
                  <a:pt x="1724" y="2371"/>
                  <a:pt x="2027" y="2258"/>
                  <a:pt x="2262" y="2017"/>
                </a:cubicBezTo>
                <a:cubicBezTo>
                  <a:pt x="3011" y="1268"/>
                  <a:pt x="2478" y="1"/>
                  <a:pt x="14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903738" y="2513723"/>
            <a:ext cx="143556" cy="113571"/>
          </a:xfrm>
          <a:custGeom>
            <a:rect b="b" l="l" r="r" t="t"/>
            <a:pathLst>
              <a:path extrusionOk="0" h="2371" w="2997">
                <a:moveTo>
                  <a:pt x="1412" y="1"/>
                </a:moveTo>
                <a:cubicBezTo>
                  <a:pt x="577" y="1"/>
                  <a:pt x="1" y="865"/>
                  <a:pt x="332" y="1643"/>
                </a:cubicBezTo>
                <a:cubicBezTo>
                  <a:pt x="523" y="2111"/>
                  <a:pt x="965" y="2371"/>
                  <a:pt x="1418" y="2371"/>
                </a:cubicBezTo>
                <a:cubicBezTo>
                  <a:pt x="1717" y="2371"/>
                  <a:pt x="2021" y="2258"/>
                  <a:pt x="2262" y="2017"/>
                </a:cubicBezTo>
                <a:cubicBezTo>
                  <a:pt x="2996" y="1268"/>
                  <a:pt x="2463" y="1"/>
                  <a:pt x="14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1010697" y="2395076"/>
            <a:ext cx="157543" cy="113858"/>
          </a:xfrm>
          <a:custGeom>
            <a:rect b="b" l="l" r="r" t="t"/>
            <a:pathLst>
              <a:path extrusionOk="0" h="2377" w="3289">
                <a:moveTo>
                  <a:pt x="1671" y="1"/>
                </a:moveTo>
                <a:cubicBezTo>
                  <a:pt x="360" y="1"/>
                  <a:pt x="0" y="1787"/>
                  <a:pt x="1210" y="2276"/>
                </a:cubicBezTo>
                <a:cubicBezTo>
                  <a:pt x="1374" y="2345"/>
                  <a:pt x="1534" y="2377"/>
                  <a:pt x="1687" y="2377"/>
                </a:cubicBezTo>
                <a:cubicBezTo>
                  <a:pt x="2646" y="2377"/>
                  <a:pt x="3289" y="1142"/>
                  <a:pt x="2506" y="346"/>
                </a:cubicBezTo>
                <a:cubicBezTo>
                  <a:pt x="2276" y="130"/>
                  <a:pt x="1973" y="1"/>
                  <a:pt x="16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2" name="Google Shape;122;p6"/>
          <p:cNvSpPr/>
          <p:nvPr/>
        </p:nvSpPr>
        <p:spPr>
          <a:xfrm>
            <a:off x="4" y="1284700"/>
            <a:ext cx="229615" cy="322565"/>
          </a:xfrm>
          <a:custGeom>
            <a:rect b="b" l="l" r="r" t="t"/>
            <a:pathLst>
              <a:path extrusionOk="0" h="8235" w="5862">
                <a:moveTo>
                  <a:pt x="3881" y="0"/>
                </a:moveTo>
                <a:cubicBezTo>
                  <a:pt x="3421" y="0"/>
                  <a:pt x="2960" y="177"/>
                  <a:pt x="2607" y="529"/>
                </a:cubicBezTo>
                <a:lnTo>
                  <a:pt x="0" y="3136"/>
                </a:lnTo>
                <a:lnTo>
                  <a:pt x="0" y="8235"/>
                </a:lnTo>
                <a:lnTo>
                  <a:pt x="5156" y="3079"/>
                </a:lnTo>
                <a:cubicBezTo>
                  <a:pt x="5862" y="2373"/>
                  <a:pt x="5862" y="1235"/>
                  <a:pt x="5156" y="529"/>
                </a:cubicBezTo>
                <a:cubicBezTo>
                  <a:pt x="4803" y="177"/>
                  <a:pt x="4342" y="0"/>
                  <a:pt x="38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4" y="665759"/>
            <a:ext cx="503805" cy="633496"/>
          </a:xfrm>
          <a:custGeom>
            <a:rect b="b" l="l" r="r" t="t"/>
            <a:pathLst>
              <a:path extrusionOk="0" h="16173" w="12862">
                <a:moveTo>
                  <a:pt x="10121" y="0"/>
                </a:moveTo>
                <a:cubicBezTo>
                  <a:pt x="9480" y="0"/>
                  <a:pt x="8841" y="245"/>
                  <a:pt x="8353" y="733"/>
                </a:cubicBezTo>
                <a:lnTo>
                  <a:pt x="0" y="9086"/>
                </a:lnTo>
                <a:lnTo>
                  <a:pt x="0" y="16172"/>
                </a:lnTo>
                <a:lnTo>
                  <a:pt x="11853" y="4319"/>
                </a:lnTo>
                <a:cubicBezTo>
                  <a:pt x="12861" y="3325"/>
                  <a:pt x="12861" y="1698"/>
                  <a:pt x="11867" y="704"/>
                </a:cubicBezTo>
                <a:cubicBezTo>
                  <a:pt x="11376" y="234"/>
                  <a:pt x="10748" y="0"/>
                  <a:pt x="101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4" y="7"/>
            <a:ext cx="767223" cy="845093"/>
          </a:xfrm>
          <a:custGeom>
            <a:rect b="b" l="l" r="r" t="t"/>
            <a:pathLst>
              <a:path extrusionOk="0" h="21575" w="19587">
                <a:moveTo>
                  <a:pt x="0" y="0"/>
                </a:moveTo>
                <a:lnTo>
                  <a:pt x="0" y="14460"/>
                </a:lnTo>
                <a:cubicBezTo>
                  <a:pt x="490" y="14301"/>
                  <a:pt x="936" y="14042"/>
                  <a:pt x="1311" y="13668"/>
                </a:cubicBezTo>
                <a:lnTo>
                  <a:pt x="4954" y="10024"/>
                </a:lnTo>
                <a:cubicBezTo>
                  <a:pt x="5068" y="9910"/>
                  <a:pt x="5196" y="9863"/>
                  <a:pt x="5318" y="9863"/>
                </a:cubicBezTo>
                <a:cubicBezTo>
                  <a:pt x="5725" y="9863"/>
                  <a:pt x="6079" y="10386"/>
                  <a:pt x="5703" y="10773"/>
                </a:cubicBezTo>
                <a:lnTo>
                  <a:pt x="0" y="16476"/>
                </a:lnTo>
                <a:lnTo>
                  <a:pt x="0" y="21574"/>
                </a:lnTo>
                <a:lnTo>
                  <a:pt x="18881" y="2679"/>
                </a:lnTo>
                <a:cubicBezTo>
                  <a:pt x="19587" y="1973"/>
                  <a:pt x="19587" y="835"/>
                  <a:pt x="18881" y="130"/>
                </a:cubicBezTo>
                <a:cubicBezTo>
                  <a:pt x="18824" y="86"/>
                  <a:pt x="18780" y="43"/>
                  <a:pt x="18723" y="0"/>
                </a:cubicBezTo>
                <a:lnTo>
                  <a:pt x="16490" y="0"/>
                </a:lnTo>
                <a:cubicBezTo>
                  <a:pt x="16433" y="43"/>
                  <a:pt x="16390" y="86"/>
                  <a:pt x="16332" y="130"/>
                </a:cubicBezTo>
                <a:lnTo>
                  <a:pt x="14949" y="1527"/>
                </a:lnTo>
                <a:cubicBezTo>
                  <a:pt x="14832" y="1645"/>
                  <a:pt x="14700" y="1694"/>
                  <a:pt x="14575" y="1694"/>
                </a:cubicBezTo>
                <a:cubicBezTo>
                  <a:pt x="14164" y="1694"/>
                  <a:pt x="13814" y="1164"/>
                  <a:pt x="14201" y="778"/>
                </a:cubicBezTo>
                <a:lnTo>
                  <a:pt x="149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"/>
          <p:cNvSpPr/>
          <p:nvPr/>
        </p:nvSpPr>
        <p:spPr>
          <a:xfrm>
            <a:off x="226772" y="1132795"/>
            <a:ext cx="147279" cy="147279"/>
          </a:xfrm>
          <a:custGeom>
            <a:rect b="b" l="l" r="r" t="t"/>
            <a:pathLst>
              <a:path extrusionOk="0" h="3760" w="3760">
                <a:moveTo>
                  <a:pt x="1887" y="0"/>
                </a:moveTo>
                <a:cubicBezTo>
                  <a:pt x="850" y="0"/>
                  <a:pt x="1" y="850"/>
                  <a:pt x="1" y="1887"/>
                </a:cubicBezTo>
                <a:cubicBezTo>
                  <a:pt x="1" y="2924"/>
                  <a:pt x="850" y="3759"/>
                  <a:pt x="1887" y="3759"/>
                </a:cubicBezTo>
                <a:cubicBezTo>
                  <a:pt x="2924" y="3759"/>
                  <a:pt x="3760" y="2924"/>
                  <a:pt x="3760" y="1887"/>
                </a:cubicBezTo>
                <a:cubicBezTo>
                  <a:pt x="3760" y="850"/>
                  <a:pt x="2924" y="0"/>
                  <a:pt x="1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"/>
          <p:cNvSpPr/>
          <p:nvPr/>
        </p:nvSpPr>
        <p:spPr>
          <a:xfrm>
            <a:off x="372336" y="1040273"/>
            <a:ext cx="107796" cy="80690"/>
          </a:xfrm>
          <a:custGeom>
            <a:rect b="b" l="l" r="r" t="t"/>
            <a:pathLst>
              <a:path extrusionOk="0" h="2060" w="2752">
                <a:moveTo>
                  <a:pt x="1376" y="0"/>
                </a:moveTo>
                <a:cubicBezTo>
                  <a:pt x="1113" y="0"/>
                  <a:pt x="850" y="101"/>
                  <a:pt x="649" y="303"/>
                </a:cubicBezTo>
                <a:cubicBezTo>
                  <a:pt x="0" y="951"/>
                  <a:pt x="461" y="2060"/>
                  <a:pt x="1383" y="2060"/>
                </a:cubicBezTo>
                <a:cubicBezTo>
                  <a:pt x="2290" y="2060"/>
                  <a:pt x="2751" y="951"/>
                  <a:pt x="2103" y="303"/>
                </a:cubicBezTo>
                <a:cubicBezTo>
                  <a:pt x="1902" y="101"/>
                  <a:pt x="1639" y="0"/>
                  <a:pt x="13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"/>
          <p:cNvSpPr/>
          <p:nvPr/>
        </p:nvSpPr>
        <p:spPr>
          <a:xfrm>
            <a:off x="493613" y="129076"/>
            <a:ext cx="529578" cy="520843"/>
          </a:xfrm>
          <a:custGeom>
            <a:rect b="b" l="l" r="r" t="t"/>
            <a:pathLst>
              <a:path extrusionOk="0" h="13297" w="13520">
                <a:moveTo>
                  <a:pt x="13072" y="1"/>
                </a:moveTo>
                <a:cubicBezTo>
                  <a:pt x="13001" y="1"/>
                  <a:pt x="12928" y="27"/>
                  <a:pt x="12862" y="90"/>
                </a:cubicBezTo>
                <a:lnTo>
                  <a:pt x="12862" y="104"/>
                </a:lnTo>
                <a:lnTo>
                  <a:pt x="203" y="12749"/>
                </a:lnTo>
                <a:cubicBezTo>
                  <a:pt x="1" y="12951"/>
                  <a:pt x="145" y="13282"/>
                  <a:pt x="419" y="13296"/>
                </a:cubicBezTo>
                <a:cubicBezTo>
                  <a:pt x="505" y="13296"/>
                  <a:pt x="591" y="13253"/>
                  <a:pt x="649" y="13195"/>
                </a:cubicBezTo>
                <a:lnTo>
                  <a:pt x="13308" y="536"/>
                </a:lnTo>
                <a:cubicBezTo>
                  <a:pt x="13520" y="303"/>
                  <a:pt x="13310" y="1"/>
                  <a:pt x="130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"/>
          <p:cNvSpPr/>
          <p:nvPr/>
        </p:nvSpPr>
        <p:spPr>
          <a:xfrm>
            <a:off x="4" y="1619848"/>
            <a:ext cx="132512" cy="144811"/>
          </a:xfrm>
          <a:custGeom>
            <a:rect b="b" l="l" r="r" t="t"/>
            <a:pathLst>
              <a:path extrusionOk="0" h="3697" w="3383">
                <a:moveTo>
                  <a:pt x="2924" y="1"/>
                </a:moveTo>
                <a:cubicBezTo>
                  <a:pt x="2856" y="1"/>
                  <a:pt x="2785" y="25"/>
                  <a:pt x="2722" y="82"/>
                </a:cubicBezTo>
                <a:lnTo>
                  <a:pt x="0" y="2804"/>
                </a:lnTo>
                <a:lnTo>
                  <a:pt x="0" y="3697"/>
                </a:lnTo>
                <a:lnTo>
                  <a:pt x="3154" y="543"/>
                </a:lnTo>
                <a:lnTo>
                  <a:pt x="3169" y="543"/>
                </a:lnTo>
                <a:cubicBezTo>
                  <a:pt x="3382" y="307"/>
                  <a:pt x="3166" y="1"/>
                  <a:pt x="292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171344" y="751112"/>
            <a:ext cx="246575" cy="222995"/>
          </a:xfrm>
          <a:custGeom>
            <a:rect b="b" l="l" r="r" t="t"/>
            <a:pathLst>
              <a:path extrusionOk="0" h="5693" w="6295">
                <a:moveTo>
                  <a:pt x="5247" y="0"/>
                </a:moveTo>
                <a:cubicBezTo>
                  <a:pt x="5079" y="0"/>
                  <a:pt x="4903" y="63"/>
                  <a:pt x="4743" y="210"/>
                </a:cubicBezTo>
                <a:lnTo>
                  <a:pt x="552" y="4401"/>
                </a:lnTo>
                <a:cubicBezTo>
                  <a:pt x="1" y="4941"/>
                  <a:pt x="495" y="5692"/>
                  <a:pt x="1074" y="5692"/>
                </a:cubicBezTo>
                <a:cubicBezTo>
                  <a:pt x="1252" y="5692"/>
                  <a:pt x="1437" y="5622"/>
                  <a:pt x="1603" y="5453"/>
                </a:cubicBezTo>
                <a:lnTo>
                  <a:pt x="5794" y="1262"/>
                </a:lnTo>
                <a:cubicBezTo>
                  <a:pt x="6294" y="717"/>
                  <a:pt x="5816" y="0"/>
                  <a:pt x="52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8788419" y="61416"/>
            <a:ext cx="348078" cy="341892"/>
          </a:xfrm>
          <a:custGeom>
            <a:rect b="b" l="l" r="r" t="t"/>
            <a:pathLst>
              <a:path extrusionOk="0" h="9673" w="9848">
                <a:moveTo>
                  <a:pt x="9445" y="1"/>
                </a:moveTo>
                <a:cubicBezTo>
                  <a:pt x="9351" y="1"/>
                  <a:pt x="9257" y="37"/>
                  <a:pt x="9185" y="109"/>
                </a:cubicBezTo>
                <a:lnTo>
                  <a:pt x="242" y="9038"/>
                </a:lnTo>
                <a:cubicBezTo>
                  <a:pt x="1" y="9265"/>
                  <a:pt x="164" y="9672"/>
                  <a:pt x="484" y="9672"/>
                </a:cubicBezTo>
                <a:cubicBezTo>
                  <a:pt x="490" y="9672"/>
                  <a:pt x="495" y="9672"/>
                  <a:pt x="501" y="9672"/>
                </a:cubicBezTo>
                <a:cubicBezTo>
                  <a:pt x="602" y="9672"/>
                  <a:pt x="688" y="9629"/>
                  <a:pt x="760" y="9557"/>
                </a:cubicBezTo>
                <a:lnTo>
                  <a:pt x="9704" y="613"/>
                </a:lnTo>
                <a:cubicBezTo>
                  <a:pt x="9848" y="483"/>
                  <a:pt x="9848" y="239"/>
                  <a:pt x="9704" y="109"/>
                </a:cubicBezTo>
                <a:cubicBezTo>
                  <a:pt x="9632" y="37"/>
                  <a:pt x="9538" y="1"/>
                  <a:pt x="94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8528509" y="598520"/>
            <a:ext cx="72316" cy="65600"/>
          </a:xfrm>
          <a:custGeom>
            <a:rect b="b" l="l" r="r" t="t"/>
            <a:pathLst>
              <a:path extrusionOk="0" h="1856" w="2046">
                <a:moveTo>
                  <a:pt x="1028" y="1"/>
                </a:moveTo>
                <a:cubicBezTo>
                  <a:pt x="789" y="1"/>
                  <a:pt x="548" y="91"/>
                  <a:pt x="361" y="271"/>
                </a:cubicBezTo>
                <a:cubicBezTo>
                  <a:pt x="1" y="631"/>
                  <a:pt x="1" y="1236"/>
                  <a:pt x="361" y="1596"/>
                </a:cubicBezTo>
                <a:cubicBezTo>
                  <a:pt x="548" y="1769"/>
                  <a:pt x="785" y="1855"/>
                  <a:pt x="1023" y="1855"/>
                </a:cubicBezTo>
                <a:cubicBezTo>
                  <a:pt x="1261" y="1855"/>
                  <a:pt x="1498" y="1769"/>
                  <a:pt x="1686" y="1596"/>
                </a:cubicBezTo>
                <a:cubicBezTo>
                  <a:pt x="2046" y="1221"/>
                  <a:pt x="2046" y="631"/>
                  <a:pt x="1686" y="271"/>
                </a:cubicBezTo>
                <a:cubicBezTo>
                  <a:pt x="1506" y="91"/>
                  <a:pt x="1268" y="1"/>
                  <a:pt x="10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8639497" y="479295"/>
            <a:ext cx="88610" cy="66449"/>
          </a:xfrm>
          <a:custGeom>
            <a:rect b="b" l="l" r="r" t="t"/>
            <a:pathLst>
              <a:path extrusionOk="0" h="1880" w="2507">
                <a:moveTo>
                  <a:pt x="1253" y="0"/>
                </a:moveTo>
                <a:cubicBezTo>
                  <a:pt x="418" y="0"/>
                  <a:pt x="0" y="1008"/>
                  <a:pt x="591" y="1599"/>
                </a:cubicBezTo>
                <a:cubicBezTo>
                  <a:pt x="778" y="1786"/>
                  <a:pt x="1019" y="1880"/>
                  <a:pt x="1259" y="1880"/>
                </a:cubicBezTo>
                <a:cubicBezTo>
                  <a:pt x="1498" y="1880"/>
                  <a:pt x="1736" y="1786"/>
                  <a:pt x="1916" y="1599"/>
                </a:cubicBezTo>
                <a:cubicBezTo>
                  <a:pt x="2506" y="1008"/>
                  <a:pt x="2088" y="0"/>
                  <a:pt x="1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8295859" y="692578"/>
            <a:ext cx="192984" cy="192948"/>
          </a:xfrm>
          <a:custGeom>
            <a:rect b="b" l="l" r="r" t="t"/>
            <a:pathLst>
              <a:path extrusionOk="0" h="5459" w="5460">
                <a:moveTo>
                  <a:pt x="2723" y="1"/>
                </a:moveTo>
                <a:cubicBezTo>
                  <a:pt x="1225" y="1"/>
                  <a:pt x="1" y="1225"/>
                  <a:pt x="1" y="2723"/>
                </a:cubicBezTo>
                <a:cubicBezTo>
                  <a:pt x="1" y="4235"/>
                  <a:pt x="1225" y="5459"/>
                  <a:pt x="2723" y="5459"/>
                </a:cubicBezTo>
                <a:cubicBezTo>
                  <a:pt x="4235" y="5459"/>
                  <a:pt x="5459" y="4235"/>
                  <a:pt x="5459" y="2723"/>
                </a:cubicBezTo>
                <a:cubicBezTo>
                  <a:pt x="5459" y="1225"/>
                  <a:pt x="4235" y="1"/>
                  <a:pt x="272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8522196" y="152144"/>
            <a:ext cx="152266" cy="152726"/>
          </a:xfrm>
          <a:custGeom>
            <a:rect b="b" l="l" r="r" t="t"/>
            <a:pathLst>
              <a:path extrusionOk="0" h="4321" w="4308">
                <a:moveTo>
                  <a:pt x="2147" y="0"/>
                </a:moveTo>
                <a:cubicBezTo>
                  <a:pt x="966" y="0"/>
                  <a:pt x="1" y="965"/>
                  <a:pt x="1" y="2161"/>
                </a:cubicBezTo>
                <a:cubicBezTo>
                  <a:pt x="1" y="3356"/>
                  <a:pt x="966" y="4321"/>
                  <a:pt x="2147" y="4321"/>
                </a:cubicBezTo>
                <a:cubicBezTo>
                  <a:pt x="3342" y="4321"/>
                  <a:pt x="4307" y="3356"/>
                  <a:pt x="4307" y="2161"/>
                </a:cubicBezTo>
                <a:cubicBezTo>
                  <a:pt x="4307" y="965"/>
                  <a:pt x="3342" y="0"/>
                  <a:pt x="21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682563" y="60525"/>
            <a:ext cx="92180" cy="79420"/>
          </a:xfrm>
          <a:custGeom>
            <a:rect b="b" l="l" r="r" t="t"/>
            <a:pathLst>
              <a:path extrusionOk="0" h="2247" w="2608">
                <a:moveTo>
                  <a:pt x="793" y="0"/>
                </a:moveTo>
                <a:cubicBezTo>
                  <a:pt x="663" y="58"/>
                  <a:pt x="562" y="130"/>
                  <a:pt x="461" y="230"/>
                </a:cubicBezTo>
                <a:cubicBezTo>
                  <a:pt x="1" y="691"/>
                  <a:pt x="1" y="1440"/>
                  <a:pt x="461" y="1901"/>
                </a:cubicBezTo>
                <a:cubicBezTo>
                  <a:pt x="699" y="2132"/>
                  <a:pt x="1005" y="2247"/>
                  <a:pt x="1309" y="2247"/>
                </a:cubicBezTo>
                <a:cubicBezTo>
                  <a:pt x="1614" y="2247"/>
                  <a:pt x="1916" y="2132"/>
                  <a:pt x="2146" y="1901"/>
                </a:cubicBezTo>
                <a:cubicBezTo>
                  <a:pt x="2607" y="1440"/>
                  <a:pt x="2607" y="691"/>
                  <a:pt x="2146" y="230"/>
                </a:cubicBezTo>
                <a:cubicBezTo>
                  <a:pt x="2046" y="130"/>
                  <a:pt x="1945" y="58"/>
                  <a:pt x="18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753886" y="728345"/>
            <a:ext cx="156896" cy="113705"/>
          </a:xfrm>
          <a:custGeom>
            <a:rect b="b" l="l" r="r" t="t"/>
            <a:pathLst>
              <a:path extrusionOk="0" h="3217" w="4439">
                <a:moveTo>
                  <a:pt x="2233" y="1"/>
                </a:moveTo>
                <a:cubicBezTo>
                  <a:pt x="476" y="1"/>
                  <a:pt x="1" y="2406"/>
                  <a:pt x="1614" y="3083"/>
                </a:cubicBezTo>
                <a:cubicBezTo>
                  <a:pt x="1836" y="3175"/>
                  <a:pt x="2053" y="3217"/>
                  <a:pt x="2259" y="3217"/>
                </a:cubicBezTo>
                <a:cubicBezTo>
                  <a:pt x="3566" y="3217"/>
                  <a:pt x="4439" y="1545"/>
                  <a:pt x="3356" y="476"/>
                </a:cubicBezTo>
                <a:cubicBezTo>
                  <a:pt x="3068" y="173"/>
                  <a:pt x="2651" y="1"/>
                  <a:pt x="22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861304" y="620431"/>
            <a:ext cx="156967" cy="113705"/>
          </a:xfrm>
          <a:custGeom>
            <a:rect b="b" l="l" r="r" t="t"/>
            <a:pathLst>
              <a:path extrusionOk="0" h="3217" w="4441">
                <a:moveTo>
                  <a:pt x="2247" y="0"/>
                </a:moveTo>
                <a:cubicBezTo>
                  <a:pt x="490" y="0"/>
                  <a:pt x="1" y="2420"/>
                  <a:pt x="1628" y="3082"/>
                </a:cubicBezTo>
                <a:cubicBezTo>
                  <a:pt x="1848" y="3175"/>
                  <a:pt x="2064" y="3216"/>
                  <a:pt x="2268" y="3216"/>
                </a:cubicBezTo>
                <a:cubicBezTo>
                  <a:pt x="3566" y="3216"/>
                  <a:pt x="4440" y="1545"/>
                  <a:pt x="3371" y="476"/>
                </a:cubicBezTo>
                <a:cubicBezTo>
                  <a:pt x="3068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8978230" y="512340"/>
            <a:ext cx="126429" cy="113988"/>
          </a:xfrm>
          <a:custGeom>
            <a:rect b="b" l="l" r="r" t="t"/>
            <a:pathLst>
              <a:path extrusionOk="0" h="3225" w="3577">
                <a:moveTo>
                  <a:pt x="1995" y="1"/>
                </a:moveTo>
                <a:cubicBezTo>
                  <a:pt x="956" y="1"/>
                  <a:pt x="1" y="1050"/>
                  <a:pt x="495" y="2237"/>
                </a:cubicBezTo>
                <a:cubicBezTo>
                  <a:pt x="773" y="2915"/>
                  <a:pt x="1362" y="3224"/>
                  <a:pt x="1951" y="3224"/>
                </a:cubicBezTo>
                <a:cubicBezTo>
                  <a:pt x="2764" y="3224"/>
                  <a:pt x="3577" y="2637"/>
                  <a:pt x="3577" y="1618"/>
                </a:cubicBezTo>
                <a:cubicBezTo>
                  <a:pt x="3577" y="1200"/>
                  <a:pt x="3404" y="783"/>
                  <a:pt x="3116" y="480"/>
                </a:cubicBezTo>
                <a:cubicBezTo>
                  <a:pt x="2777" y="145"/>
                  <a:pt x="2380" y="1"/>
                  <a:pt x="19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 rot="10800000">
            <a:off x="8137552" y="-11269"/>
            <a:ext cx="346899" cy="223004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idx="1" type="subTitle"/>
          </p:nvPr>
        </p:nvSpPr>
        <p:spPr>
          <a:xfrm>
            <a:off x="713225" y="1718200"/>
            <a:ext cx="4383600" cy="22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42" name="Google Shape;142;p7"/>
          <p:cNvSpPr txBox="1"/>
          <p:nvPr>
            <p:ph type="title"/>
          </p:nvPr>
        </p:nvSpPr>
        <p:spPr>
          <a:xfrm>
            <a:off x="713225" y="539500"/>
            <a:ext cx="43836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3" name="Google Shape;143;p7"/>
          <p:cNvSpPr/>
          <p:nvPr/>
        </p:nvSpPr>
        <p:spPr>
          <a:xfrm>
            <a:off x="5197725" y="1846301"/>
            <a:ext cx="1315996" cy="1234764"/>
          </a:xfrm>
          <a:custGeom>
            <a:rect b="b" l="l" r="r" t="t"/>
            <a:pathLst>
              <a:path extrusionOk="0" h="16903" w="18015">
                <a:moveTo>
                  <a:pt x="13114" y="0"/>
                </a:moveTo>
                <a:cubicBezTo>
                  <a:pt x="12082" y="0"/>
                  <a:pt x="11038" y="385"/>
                  <a:pt x="10215" y="1204"/>
                </a:cubicBezTo>
                <a:lnTo>
                  <a:pt x="10215" y="1193"/>
                </a:lnTo>
                <a:cubicBezTo>
                  <a:pt x="9384" y="2012"/>
                  <a:pt x="8952" y="3149"/>
                  <a:pt x="9009" y="4320"/>
                </a:cubicBezTo>
                <a:cubicBezTo>
                  <a:pt x="9020" y="4480"/>
                  <a:pt x="9032" y="4628"/>
                  <a:pt x="9054" y="4787"/>
                </a:cubicBezTo>
                <a:cubicBezTo>
                  <a:pt x="9066" y="4832"/>
                  <a:pt x="9077" y="4889"/>
                  <a:pt x="9089" y="4935"/>
                </a:cubicBezTo>
                <a:cubicBezTo>
                  <a:pt x="9423" y="6986"/>
                  <a:pt x="7823" y="8787"/>
                  <a:pt x="5829" y="8787"/>
                </a:cubicBezTo>
                <a:cubicBezTo>
                  <a:pt x="5655" y="8787"/>
                  <a:pt x="5479" y="8773"/>
                  <a:pt x="5301" y="8745"/>
                </a:cubicBezTo>
                <a:cubicBezTo>
                  <a:pt x="5244" y="8733"/>
                  <a:pt x="5187" y="8722"/>
                  <a:pt x="5131" y="8711"/>
                </a:cubicBezTo>
                <a:cubicBezTo>
                  <a:pt x="4971" y="8688"/>
                  <a:pt x="4823" y="8677"/>
                  <a:pt x="4676" y="8665"/>
                </a:cubicBezTo>
                <a:cubicBezTo>
                  <a:pt x="4602" y="8661"/>
                  <a:pt x="4529" y="8659"/>
                  <a:pt x="4456" y="8659"/>
                </a:cubicBezTo>
                <a:cubicBezTo>
                  <a:pt x="2835" y="8659"/>
                  <a:pt x="1359" y="9619"/>
                  <a:pt x="695" y="11111"/>
                </a:cubicBezTo>
                <a:cubicBezTo>
                  <a:pt x="1" y="12669"/>
                  <a:pt x="342" y="14489"/>
                  <a:pt x="1548" y="15694"/>
                </a:cubicBezTo>
                <a:cubicBezTo>
                  <a:pt x="2338" y="16484"/>
                  <a:pt x="3396" y="16903"/>
                  <a:pt x="4470" y="16903"/>
                </a:cubicBezTo>
                <a:cubicBezTo>
                  <a:pt x="5035" y="16903"/>
                  <a:pt x="5605" y="16787"/>
                  <a:pt x="6143" y="16547"/>
                </a:cubicBezTo>
                <a:cubicBezTo>
                  <a:pt x="7701" y="15853"/>
                  <a:pt x="8668" y="14272"/>
                  <a:pt x="8577" y="12578"/>
                </a:cubicBezTo>
                <a:cubicBezTo>
                  <a:pt x="8577" y="12430"/>
                  <a:pt x="8554" y="12293"/>
                  <a:pt x="8531" y="12146"/>
                </a:cubicBezTo>
                <a:cubicBezTo>
                  <a:pt x="8520" y="12077"/>
                  <a:pt x="8509" y="12009"/>
                  <a:pt x="8497" y="11929"/>
                </a:cubicBezTo>
                <a:cubicBezTo>
                  <a:pt x="8193" y="9886"/>
                  <a:pt x="9781" y="8114"/>
                  <a:pt x="11767" y="8114"/>
                </a:cubicBezTo>
                <a:cubicBezTo>
                  <a:pt x="11937" y="8114"/>
                  <a:pt x="12110" y="8127"/>
                  <a:pt x="12285" y="8153"/>
                </a:cubicBezTo>
                <a:cubicBezTo>
                  <a:pt x="12341" y="8165"/>
                  <a:pt x="12410" y="8176"/>
                  <a:pt x="12478" y="8199"/>
                </a:cubicBezTo>
                <a:cubicBezTo>
                  <a:pt x="12626" y="8222"/>
                  <a:pt x="12774" y="8233"/>
                  <a:pt x="12922" y="8244"/>
                </a:cubicBezTo>
                <a:cubicBezTo>
                  <a:pt x="12993" y="8248"/>
                  <a:pt x="13064" y="8250"/>
                  <a:pt x="13134" y="8250"/>
                </a:cubicBezTo>
                <a:cubicBezTo>
                  <a:pt x="15992" y="8250"/>
                  <a:pt x="18014" y="5357"/>
                  <a:pt x="16971" y="2648"/>
                </a:cubicBezTo>
                <a:cubicBezTo>
                  <a:pt x="16318" y="947"/>
                  <a:pt x="14732" y="0"/>
                  <a:pt x="13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5503600" y="1455057"/>
            <a:ext cx="2899563" cy="3399997"/>
          </a:xfrm>
          <a:custGeom>
            <a:rect b="b" l="l" r="r" t="t"/>
            <a:pathLst>
              <a:path extrusionOk="0" h="28328" w="24159">
                <a:moveTo>
                  <a:pt x="21439" y="1"/>
                </a:moveTo>
                <a:cubicBezTo>
                  <a:pt x="20958" y="1"/>
                  <a:pt x="20480" y="186"/>
                  <a:pt x="20121" y="551"/>
                </a:cubicBezTo>
                <a:lnTo>
                  <a:pt x="4880" y="15792"/>
                </a:lnTo>
                <a:cubicBezTo>
                  <a:pt x="4243" y="16486"/>
                  <a:pt x="4220" y="17544"/>
                  <a:pt x="4835" y="18260"/>
                </a:cubicBezTo>
                <a:cubicBezTo>
                  <a:pt x="5203" y="18683"/>
                  <a:pt x="5727" y="18906"/>
                  <a:pt x="6256" y="18906"/>
                </a:cubicBezTo>
                <a:cubicBezTo>
                  <a:pt x="6610" y="18906"/>
                  <a:pt x="6966" y="18806"/>
                  <a:pt x="7280" y="18601"/>
                </a:cubicBezTo>
                <a:lnTo>
                  <a:pt x="7280" y="18601"/>
                </a:lnTo>
                <a:lnTo>
                  <a:pt x="729" y="25153"/>
                </a:lnTo>
                <a:cubicBezTo>
                  <a:pt x="1" y="25881"/>
                  <a:pt x="1" y="27052"/>
                  <a:pt x="729" y="27780"/>
                </a:cubicBezTo>
                <a:cubicBezTo>
                  <a:pt x="1094" y="28145"/>
                  <a:pt x="1571" y="28327"/>
                  <a:pt x="2048" y="28327"/>
                </a:cubicBezTo>
                <a:cubicBezTo>
                  <a:pt x="2521" y="28327"/>
                  <a:pt x="2993" y="28148"/>
                  <a:pt x="3356" y="27791"/>
                </a:cubicBezTo>
                <a:lnTo>
                  <a:pt x="5631" y="25517"/>
                </a:lnTo>
                <a:lnTo>
                  <a:pt x="5631" y="25517"/>
                </a:lnTo>
                <a:cubicBezTo>
                  <a:pt x="5312" y="26336"/>
                  <a:pt x="5608" y="27280"/>
                  <a:pt x="6347" y="27757"/>
                </a:cubicBezTo>
                <a:cubicBezTo>
                  <a:pt x="6656" y="27965"/>
                  <a:pt x="7009" y="28066"/>
                  <a:pt x="7362" y="28066"/>
                </a:cubicBezTo>
                <a:cubicBezTo>
                  <a:pt x="7841" y="28066"/>
                  <a:pt x="8318" y="27879"/>
                  <a:pt x="8679" y="27518"/>
                </a:cubicBezTo>
                <a:lnTo>
                  <a:pt x="23431" y="12767"/>
                </a:lnTo>
                <a:cubicBezTo>
                  <a:pt x="24159" y="12039"/>
                  <a:pt x="24159" y="10867"/>
                  <a:pt x="23431" y="10139"/>
                </a:cubicBezTo>
                <a:cubicBezTo>
                  <a:pt x="23067" y="9775"/>
                  <a:pt x="22589" y="9593"/>
                  <a:pt x="22111" y="9593"/>
                </a:cubicBezTo>
                <a:cubicBezTo>
                  <a:pt x="21634" y="9593"/>
                  <a:pt x="21156" y="9775"/>
                  <a:pt x="20792" y="10139"/>
                </a:cubicBezTo>
                <a:lnTo>
                  <a:pt x="19518" y="11413"/>
                </a:lnTo>
                <a:cubicBezTo>
                  <a:pt x="19277" y="11509"/>
                  <a:pt x="19039" y="11552"/>
                  <a:pt x="18811" y="11552"/>
                </a:cubicBezTo>
                <a:cubicBezTo>
                  <a:pt x="17435" y="11552"/>
                  <a:pt x="16419" y="9968"/>
                  <a:pt x="17277" y="8661"/>
                </a:cubicBezTo>
                <a:lnTo>
                  <a:pt x="22816" y="3122"/>
                </a:lnTo>
                <a:cubicBezTo>
                  <a:pt x="23499" y="2371"/>
                  <a:pt x="23453" y="1211"/>
                  <a:pt x="22725" y="517"/>
                </a:cubicBezTo>
                <a:cubicBezTo>
                  <a:pt x="22363" y="172"/>
                  <a:pt x="21900" y="1"/>
                  <a:pt x="214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0" y="0"/>
            <a:ext cx="1059499" cy="893788"/>
          </a:xfrm>
          <a:custGeom>
            <a:rect b="b" l="l" r="r" t="t"/>
            <a:pathLst>
              <a:path extrusionOk="0" h="14912" w="17676">
                <a:moveTo>
                  <a:pt x="11806" y="1"/>
                </a:moveTo>
                <a:lnTo>
                  <a:pt x="0" y="9964"/>
                </a:lnTo>
                <a:lnTo>
                  <a:pt x="0" y="14912"/>
                </a:lnTo>
                <a:lnTo>
                  <a:pt x="17675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0" y="0"/>
            <a:ext cx="707712" cy="597277"/>
          </a:xfrm>
          <a:custGeom>
            <a:rect b="b" l="l" r="r" t="t"/>
            <a:pathLst>
              <a:path extrusionOk="0" h="9965" w="11807">
                <a:moveTo>
                  <a:pt x="0" y="1"/>
                </a:moveTo>
                <a:lnTo>
                  <a:pt x="0" y="9964"/>
                </a:lnTo>
                <a:lnTo>
                  <a:pt x="11806" y="1"/>
                </a:ln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0" y="4249723"/>
            <a:ext cx="958305" cy="893809"/>
          </a:xfrm>
          <a:custGeom>
            <a:rect b="b" l="l" r="r" t="t"/>
            <a:pathLst>
              <a:path extrusionOk="0" h="15743" w="16879">
                <a:moveTo>
                  <a:pt x="13186" y="1"/>
                </a:moveTo>
                <a:cubicBezTo>
                  <a:pt x="12817" y="1"/>
                  <a:pt x="12451" y="114"/>
                  <a:pt x="12147" y="320"/>
                </a:cubicBezTo>
                <a:cubicBezTo>
                  <a:pt x="12068" y="365"/>
                  <a:pt x="12011" y="411"/>
                  <a:pt x="11943" y="468"/>
                </a:cubicBezTo>
                <a:lnTo>
                  <a:pt x="4652" y="6655"/>
                </a:lnTo>
                <a:lnTo>
                  <a:pt x="0" y="10602"/>
                </a:lnTo>
                <a:lnTo>
                  <a:pt x="0" y="15731"/>
                </a:lnTo>
                <a:lnTo>
                  <a:pt x="1001" y="15731"/>
                </a:lnTo>
                <a:lnTo>
                  <a:pt x="8678" y="9214"/>
                </a:lnTo>
                <a:cubicBezTo>
                  <a:pt x="8849" y="9066"/>
                  <a:pt x="9065" y="8987"/>
                  <a:pt x="9293" y="8987"/>
                </a:cubicBezTo>
                <a:lnTo>
                  <a:pt x="9304" y="8987"/>
                </a:lnTo>
                <a:cubicBezTo>
                  <a:pt x="9309" y="8987"/>
                  <a:pt x="9313" y="8987"/>
                  <a:pt x="9318" y="8987"/>
                </a:cubicBezTo>
                <a:cubicBezTo>
                  <a:pt x="10184" y="8987"/>
                  <a:pt x="10586" y="10059"/>
                  <a:pt x="9918" y="10624"/>
                </a:cubicBezTo>
                <a:lnTo>
                  <a:pt x="3890" y="15743"/>
                </a:lnTo>
                <a:lnTo>
                  <a:pt x="7769" y="15743"/>
                </a:lnTo>
                <a:lnTo>
                  <a:pt x="15730" y="8987"/>
                </a:lnTo>
                <a:cubicBezTo>
                  <a:pt x="16879" y="8008"/>
                  <a:pt x="16174" y="6143"/>
                  <a:pt x="14650" y="6143"/>
                </a:cubicBezTo>
                <a:lnTo>
                  <a:pt x="14616" y="6143"/>
                </a:lnTo>
                <a:cubicBezTo>
                  <a:pt x="14229" y="6143"/>
                  <a:pt x="13854" y="6280"/>
                  <a:pt x="13546" y="6541"/>
                </a:cubicBezTo>
                <a:lnTo>
                  <a:pt x="12420" y="7497"/>
                </a:lnTo>
                <a:cubicBezTo>
                  <a:pt x="12258" y="7632"/>
                  <a:pt x="12057" y="7700"/>
                  <a:pt x="11856" y="7700"/>
                </a:cubicBezTo>
                <a:cubicBezTo>
                  <a:pt x="11635" y="7700"/>
                  <a:pt x="11416" y="7618"/>
                  <a:pt x="11249" y="7451"/>
                </a:cubicBezTo>
                <a:cubicBezTo>
                  <a:pt x="10896" y="7110"/>
                  <a:pt x="10919" y="6530"/>
                  <a:pt x="11294" y="6211"/>
                </a:cubicBezTo>
                <a:lnTo>
                  <a:pt x="14559" y="3436"/>
                </a:lnTo>
                <a:cubicBezTo>
                  <a:pt x="15958" y="2253"/>
                  <a:pt x="15105" y="1"/>
                  <a:pt x="13273" y="1"/>
                </a:cubicBezTo>
                <a:lnTo>
                  <a:pt x="13239" y="1"/>
                </a:lnTo>
                <a:cubicBezTo>
                  <a:pt x="13222" y="1"/>
                  <a:pt x="13204" y="1"/>
                  <a:pt x="131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56830" y="4760523"/>
            <a:ext cx="543564" cy="383004"/>
          </a:xfrm>
          <a:custGeom>
            <a:rect b="b" l="l" r="r" t="t"/>
            <a:pathLst>
              <a:path extrusionOk="0" h="6746" w="9574">
                <a:moveTo>
                  <a:pt x="8317" y="1"/>
                </a:moveTo>
                <a:cubicBezTo>
                  <a:pt x="8312" y="1"/>
                  <a:pt x="8308" y="1"/>
                  <a:pt x="8303" y="1"/>
                </a:cubicBezTo>
                <a:lnTo>
                  <a:pt x="8292" y="1"/>
                </a:lnTo>
                <a:cubicBezTo>
                  <a:pt x="8064" y="1"/>
                  <a:pt x="7848" y="81"/>
                  <a:pt x="7677" y="228"/>
                </a:cubicBezTo>
                <a:lnTo>
                  <a:pt x="0" y="6746"/>
                </a:lnTo>
                <a:lnTo>
                  <a:pt x="2889" y="6746"/>
                </a:lnTo>
                <a:lnTo>
                  <a:pt x="8917" y="1627"/>
                </a:lnTo>
                <a:cubicBezTo>
                  <a:pt x="9573" y="1062"/>
                  <a:pt x="9172" y="1"/>
                  <a:pt x="8317" y="1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7"/>
          <p:cNvSpPr/>
          <p:nvPr/>
        </p:nvSpPr>
        <p:spPr>
          <a:xfrm>
            <a:off x="623091" y="4892296"/>
            <a:ext cx="388625" cy="251229"/>
          </a:xfrm>
          <a:custGeom>
            <a:rect b="b" l="l" r="r" t="t"/>
            <a:pathLst>
              <a:path extrusionOk="0" h="4425" w="6845">
                <a:moveTo>
                  <a:pt x="5588" y="0"/>
                </a:moveTo>
                <a:cubicBezTo>
                  <a:pt x="5583" y="0"/>
                  <a:pt x="5579" y="0"/>
                  <a:pt x="5574" y="0"/>
                </a:cubicBezTo>
                <a:lnTo>
                  <a:pt x="5551" y="0"/>
                </a:lnTo>
                <a:cubicBezTo>
                  <a:pt x="5324" y="0"/>
                  <a:pt x="5108" y="80"/>
                  <a:pt x="4937" y="228"/>
                </a:cubicBezTo>
                <a:lnTo>
                  <a:pt x="1" y="4425"/>
                </a:lnTo>
                <a:lnTo>
                  <a:pt x="2901" y="4425"/>
                </a:lnTo>
                <a:lnTo>
                  <a:pt x="6188" y="1638"/>
                </a:lnTo>
                <a:cubicBezTo>
                  <a:pt x="6845" y="1072"/>
                  <a:pt x="6443" y="0"/>
                  <a:pt x="55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538308" y="0"/>
            <a:ext cx="1246705" cy="893814"/>
          </a:xfrm>
          <a:custGeom>
            <a:rect b="b" l="l" r="r" t="t"/>
            <a:pathLst>
              <a:path extrusionOk="0" h="11261" w="15708">
                <a:moveTo>
                  <a:pt x="10214" y="0"/>
                </a:moveTo>
                <a:lnTo>
                  <a:pt x="626" y="8155"/>
                </a:lnTo>
                <a:cubicBezTo>
                  <a:pt x="228" y="8485"/>
                  <a:pt x="0" y="8974"/>
                  <a:pt x="0" y="9486"/>
                </a:cubicBezTo>
                <a:cubicBezTo>
                  <a:pt x="0" y="10542"/>
                  <a:pt x="877" y="11261"/>
                  <a:pt x="1801" y="11261"/>
                </a:cubicBezTo>
                <a:cubicBezTo>
                  <a:pt x="2200" y="11261"/>
                  <a:pt x="2607" y="11127"/>
                  <a:pt x="2957" y="10828"/>
                </a:cubicBezTo>
                <a:lnTo>
                  <a:pt x="1570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8169268" y="873"/>
            <a:ext cx="974077" cy="809917"/>
          </a:xfrm>
          <a:custGeom>
            <a:rect b="b" l="l" r="r" t="t"/>
            <a:pathLst>
              <a:path extrusionOk="0" h="10204" w="12273">
                <a:moveTo>
                  <a:pt x="9429" y="1"/>
                </a:moveTo>
                <a:lnTo>
                  <a:pt x="8576" y="717"/>
                </a:lnTo>
                <a:lnTo>
                  <a:pt x="1320" y="6882"/>
                </a:lnTo>
                <a:lnTo>
                  <a:pt x="1070" y="7098"/>
                </a:lnTo>
                <a:cubicBezTo>
                  <a:pt x="0" y="8008"/>
                  <a:pt x="376" y="9748"/>
                  <a:pt x="1741" y="10123"/>
                </a:cubicBezTo>
                <a:lnTo>
                  <a:pt x="1832" y="10157"/>
                </a:lnTo>
                <a:cubicBezTo>
                  <a:pt x="1962" y="10188"/>
                  <a:pt x="2097" y="10203"/>
                  <a:pt x="2232" y="10203"/>
                </a:cubicBezTo>
                <a:cubicBezTo>
                  <a:pt x="2496" y="10203"/>
                  <a:pt x="2762" y="10145"/>
                  <a:pt x="3003" y="10032"/>
                </a:cubicBezTo>
                <a:cubicBezTo>
                  <a:pt x="3151" y="9964"/>
                  <a:pt x="3287" y="9873"/>
                  <a:pt x="3413" y="9771"/>
                </a:cubicBezTo>
                <a:lnTo>
                  <a:pt x="12273" y="2241"/>
                </a:lnTo>
                <a:lnTo>
                  <a:pt x="122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"/>
          <p:cNvSpPr/>
          <p:nvPr/>
        </p:nvSpPr>
        <p:spPr>
          <a:xfrm>
            <a:off x="8320868" y="3877700"/>
            <a:ext cx="822483" cy="893795"/>
          </a:xfrm>
          <a:custGeom>
            <a:rect b="b" l="l" r="r" t="t"/>
            <a:pathLst>
              <a:path extrusionOk="0" h="6243" w="5745">
                <a:moveTo>
                  <a:pt x="5745" y="0"/>
                </a:moveTo>
                <a:lnTo>
                  <a:pt x="331" y="4607"/>
                </a:lnTo>
                <a:cubicBezTo>
                  <a:pt x="126" y="4789"/>
                  <a:pt x="1" y="5039"/>
                  <a:pt x="1" y="5312"/>
                </a:cubicBezTo>
                <a:cubicBezTo>
                  <a:pt x="1" y="5403"/>
                  <a:pt x="12" y="5482"/>
                  <a:pt x="35" y="5562"/>
                </a:cubicBezTo>
                <a:cubicBezTo>
                  <a:pt x="103" y="5790"/>
                  <a:pt x="240" y="5972"/>
                  <a:pt x="433" y="6097"/>
                </a:cubicBezTo>
                <a:cubicBezTo>
                  <a:pt x="591" y="6194"/>
                  <a:pt x="768" y="6242"/>
                  <a:pt x="946" y="6242"/>
                </a:cubicBezTo>
                <a:cubicBezTo>
                  <a:pt x="1101" y="6242"/>
                  <a:pt x="1257" y="6205"/>
                  <a:pt x="1400" y="6131"/>
                </a:cubicBezTo>
                <a:cubicBezTo>
                  <a:pt x="1457" y="6097"/>
                  <a:pt x="1502" y="6062"/>
                  <a:pt x="1559" y="6017"/>
                </a:cubicBezTo>
                <a:lnTo>
                  <a:pt x="5745" y="2468"/>
                </a:lnTo>
                <a:lnTo>
                  <a:pt x="57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>
            <p:ph type="title"/>
          </p:nvPr>
        </p:nvSpPr>
        <p:spPr>
          <a:xfrm>
            <a:off x="3114750" y="3091763"/>
            <a:ext cx="2914500" cy="9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5" name="Google Shape;155;p8"/>
          <p:cNvSpPr txBox="1"/>
          <p:nvPr>
            <p:ph idx="1" type="subTitle"/>
          </p:nvPr>
        </p:nvSpPr>
        <p:spPr>
          <a:xfrm>
            <a:off x="2036250" y="4039172"/>
            <a:ext cx="50715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/>
        </p:txBody>
      </p:sp>
      <p:sp>
        <p:nvSpPr>
          <p:cNvPr id="156" name="Google Shape;156;p8"/>
          <p:cNvSpPr/>
          <p:nvPr/>
        </p:nvSpPr>
        <p:spPr>
          <a:xfrm flipH="1" rot="-5400000">
            <a:off x="8937296" y="2775056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"/>
          <p:cNvSpPr/>
          <p:nvPr/>
        </p:nvSpPr>
        <p:spPr>
          <a:xfrm flipH="1" rot="5400000">
            <a:off x="-99667" y="1036995"/>
            <a:ext cx="575265" cy="324159"/>
          </a:xfrm>
          <a:custGeom>
            <a:rect b="b" l="l" r="r" t="t"/>
            <a:pathLst>
              <a:path extrusionOk="0" h="6412" w="11379">
                <a:moveTo>
                  <a:pt x="7781" y="0"/>
                </a:moveTo>
                <a:cubicBezTo>
                  <a:pt x="6938" y="0"/>
                  <a:pt x="6095" y="324"/>
                  <a:pt x="5459" y="967"/>
                </a:cubicBezTo>
                <a:lnTo>
                  <a:pt x="1" y="6411"/>
                </a:lnTo>
                <a:lnTo>
                  <a:pt x="9305" y="6411"/>
                </a:lnTo>
                <a:lnTo>
                  <a:pt x="10039" y="5677"/>
                </a:lnTo>
                <a:cubicBezTo>
                  <a:pt x="11350" y="4366"/>
                  <a:pt x="11379" y="2206"/>
                  <a:pt x="10054" y="924"/>
                </a:cubicBezTo>
                <a:cubicBezTo>
                  <a:pt x="9422" y="306"/>
                  <a:pt x="8601" y="0"/>
                  <a:pt x="778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"/>
          <p:cNvSpPr/>
          <p:nvPr/>
        </p:nvSpPr>
        <p:spPr>
          <a:xfrm flipH="1" rot="5400000">
            <a:off x="380245" y="472396"/>
            <a:ext cx="455956" cy="447513"/>
          </a:xfrm>
          <a:custGeom>
            <a:rect b="b" l="l" r="r" t="t"/>
            <a:pathLst>
              <a:path extrusionOk="0" h="8852" w="9019">
                <a:moveTo>
                  <a:pt x="8651" y="0"/>
                </a:moveTo>
                <a:cubicBezTo>
                  <a:pt x="8565" y="0"/>
                  <a:pt x="8479" y="32"/>
                  <a:pt x="8414" y="97"/>
                </a:cubicBezTo>
                <a:lnTo>
                  <a:pt x="233" y="8278"/>
                </a:lnTo>
                <a:cubicBezTo>
                  <a:pt x="0" y="8522"/>
                  <a:pt x="221" y="8851"/>
                  <a:pt x="479" y="8851"/>
                </a:cubicBezTo>
                <a:cubicBezTo>
                  <a:pt x="556" y="8851"/>
                  <a:pt x="636" y="8822"/>
                  <a:pt x="709" y="8753"/>
                </a:cubicBezTo>
                <a:lnTo>
                  <a:pt x="8889" y="572"/>
                </a:lnTo>
                <a:cubicBezTo>
                  <a:pt x="9019" y="443"/>
                  <a:pt x="9019" y="227"/>
                  <a:pt x="8889" y="97"/>
                </a:cubicBezTo>
                <a:cubicBezTo>
                  <a:pt x="8824" y="32"/>
                  <a:pt x="8738" y="0"/>
                  <a:pt x="86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"/>
          <p:cNvSpPr/>
          <p:nvPr/>
        </p:nvSpPr>
        <p:spPr>
          <a:xfrm flipH="1" rot="5400000">
            <a:off x="176553" y="1479301"/>
            <a:ext cx="95397" cy="85792"/>
          </a:xfrm>
          <a:custGeom>
            <a:rect b="b" l="l" r="r" t="t"/>
            <a:pathLst>
              <a:path extrusionOk="0" h="1697" w="1887">
                <a:moveTo>
                  <a:pt x="951" y="0"/>
                </a:moveTo>
                <a:cubicBezTo>
                  <a:pt x="731" y="0"/>
                  <a:pt x="511" y="83"/>
                  <a:pt x="346" y="249"/>
                </a:cubicBezTo>
                <a:cubicBezTo>
                  <a:pt x="0" y="580"/>
                  <a:pt x="0" y="1127"/>
                  <a:pt x="346" y="1458"/>
                </a:cubicBezTo>
                <a:cubicBezTo>
                  <a:pt x="511" y="1617"/>
                  <a:pt x="727" y="1696"/>
                  <a:pt x="945" y="1696"/>
                </a:cubicBezTo>
                <a:cubicBezTo>
                  <a:pt x="1163" y="1696"/>
                  <a:pt x="1383" y="1617"/>
                  <a:pt x="1556" y="1458"/>
                </a:cubicBezTo>
                <a:cubicBezTo>
                  <a:pt x="1887" y="1127"/>
                  <a:pt x="1887" y="594"/>
                  <a:pt x="1556" y="249"/>
                </a:cubicBezTo>
                <a:cubicBezTo>
                  <a:pt x="1390" y="83"/>
                  <a:pt x="1170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"/>
          <p:cNvSpPr/>
          <p:nvPr/>
        </p:nvSpPr>
        <p:spPr>
          <a:xfrm flipH="1" rot="5400000">
            <a:off x="325113" y="1320022"/>
            <a:ext cx="109047" cy="86348"/>
          </a:xfrm>
          <a:custGeom>
            <a:rect b="b" l="l" r="r" t="t"/>
            <a:pathLst>
              <a:path extrusionOk="0" h="1708" w="2157">
                <a:moveTo>
                  <a:pt x="1040" y="1"/>
                </a:moveTo>
                <a:cubicBezTo>
                  <a:pt x="1034" y="1"/>
                  <a:pt x="1028" y="1"/>
                  <a:pt x="1023" y="1"/>
                </a:cubicBezTo>
                <a:cubicBezTo>
                  <a:pt x="403" y="1"/>
                  <a:pt x="0" y="620"/>
                  <a:pt x="231" y="1182"/>
                </a:cubicBezTo>
                <a:cubicBezTo>
                  <a:pt x="370" y="1521"/>
                  <a:pt x="692" y="1708"/>
                  <a:pt x="1021" y="1708"/>
                </a:cubicBezTo>
                <a:cubicBezTo>
                  <a:pt x="1237" y="1708"/>
                  <a:pt x="1456" y="1627"/>
                  <a:pt x="1628" y="1455"/>
                </a:cubicBezTo>
                <a:cubicBezTo>
                  <a:pt x="2156" y="927"/>
                  <a:pt x="1792" y="1"/>
                  <a:pt x="10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 flipH="1" rot="5400000">
            <a:off x="475670" y="1167695"/>
            <a:ext cx="119209" cy="86702"/>
          </a:xfrm>
          <a:custGeom>
            <a:rect b="b" l="l" r="r" t="t"/>
            <a:pathLst>
              <a:path extrusionOk="0" h="1715" w="2358">
                <a:moveTo>
                  <a:pt x="1196" y="1"/>
                </a:moveTo>
                <a:cubicBezTo>
                  <a:pt x="260" y="1"/>
                  <a:pt x="0" y="1283"/>
                  <a:pt x="864" y="1643"/>
                </a:cubicBezTo>
                <a:cubicBezTo>
                  <a:pt x="981" y="1692"/>
                  <a:pt x="1095" y="1714"/>
                  <a:pt x="1204" y="1714"/>
                </a:cubicBezTo>
                <a:cubicBezTo>
                  <a:pt x="1889" y="1714"/>
                  <a:pt x="2358" y="830"/>
                  <a:pt x="1786" y="246"/>
                </a:cubicBezTo>
                <a:cubicBezTo>
                  <a:pt x="1628" y="87"/>
                  <a:pt x="1412" y="1"/>
                  <a:pt x="119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"/>
          <p:cNvSpPr/>
          <p:nvPr/>
        </p:nvSpPr>
        <p:spPr>
          <a:xfrm flipH="1" rot="5400000">
            <a:off x="120222" y="2321264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"/>
          <p:cNvSpPr/>
          <p:nvPr/>
        </p:nvSpPr>
        <p:spPr>
          <a:xfrm flipH="1" rot="-5400000">
            <a:off x="8001321" y="1770546"/>
            <a:ext cx="889768" cy="879960"/>
          </a:xfrm>
          <a:custGeom>
            <a:rect b="b" l="l" r="r" t="t"/>
            <a:pathLst>
              <a:path extrusionOk="0" h="17406" w="17600">
                <a:moveTo>
                  <a:pt x="17100" y="1"/>
                </a:moveTo>
                <a:cubicBezTo>
                  <a:pt x="17015" y="1"/>
                  <a:pt x="16927" y="37"/>
                  <a:pt x="16851" y="123"/>
                </a:cubicBezTo>
                <a:lnTo>
                  <a:pt x="130" y="16830"/>
                </a:lnTo>
                <a:cubicBezTo>
                  <a:pt x="1" y="16959"/>
                  <a:pt x="1" y="17175"/>
                  <a:pt x="145" y="17305"/>
                </a:cubicBezTo>
                <a:cubicBezTo>
                  <a:pt x="202" y="17363"/>
                  <a:pt x="289" y="17406"/>
                  <a:pt x="375" y="17406"/>
                </a:cubicBezTo>
                <a:cubicBezTo>
                  <a:pt x="461" y="17406"/>
                  <a:pt x="548" y="17363"/>
                  <a:pt x="605" y="17305"/>
                </a:cubicBezTo>
                <a:lnTo>
                  <a:pt x="17326" y="584"/>
                </a:lnTo>
                <a:cubicBezTo>
                  <a:pt x="17599" y="355"/>
                  <a:pt x="17367" y="1"/>
                  <a:pt x="17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"/>
          <p:cNvSpPr/>
          <p:nvPr/>
        </p:nvSpPr>
        <p:spPr>
          <a:xfrm flipH="1" rot="-5400000">
            <a:off x="8357372" y="2432259"/>
            <a:ext cx="199541" cy="199541"/>
          </a:xfrm>
          <a:custGeom>
            <a:rect b="b" l="l" r="r" t="t"/>
            <a:pathLst>
              <a:path extrusionOk="0" h="3947" w="3947">
                <a:moveTo>
                  <a:pt x="1974" y="0"/>
                </a:moveTo>
                <a:cubicBezTo>
                  <a:pt x="879" y="0"/>
                  <a:pt x="1" y="893"/>
                  <a:pt x="1" y="1973"/>
                </a:cubicBezTo>
                <a:cubicBezTo>
                  <a:pt x="1" y="3068"/>
                  <a:pt x="879" y="3946"/>
                  <a:pt x="1974" y="3946"/>
                </a:cubicBezTo>
                <a:cubicBezTo>
                  <a:pt x="3054" y="3946"/>
                  <a:pt x="3947" y="3068"/>
                  <a:pt x="3947" y="1973"/>
                </a:cubicBezTo>
                <a:cubicBezTo>
                  <a:pt x="3947" y="893"/>
                  <a:pt x="3054" y="0"/>
                  <a:pt x="19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"/>
          <p:cNvSpPr/>
          <p:nvPr/>
        </p:nvSpPr>
        <p:spPr>
          <a:xfrm flipH="1" rot="5400000">
            <a:off x="-19595" y="1255439"/>
            <a:ext cx="133263" cy="42315"/>
          </a:xfrm>
          <a:custGeom>
            <a:rect b="b" l="l" r="r" t="t"/>
            <a:pathLst>
              <a:path extrusionOk="0" h="837" w="2636">
                <a:moveTo>
                  <a:pt x="1311" y="1"/>
                </a:moveTo>
                <a:cubicBezTo>
                  <a:pt x="936" y="1"/>
                  <a:pt x="562" y="145"/>
                  <a:pt x="274" y="433"/>
                </a:cubicBezTo>
                <a:cubicBezTo>
                  <a:pt x="159" y="548"/>
                  <a:pt x="58" y="692"/>
                  <a:pt x="0" y="836"/>
                </a:cubicBezTo>
                <a:lnTo>
                  <a:pt x="2636" y="836"/>
                </a:lnTo>
                <a:cubicBezTo>
                  <a:pt x="2564" y="678"/>
                  <a:pt x="2463" y="548"/>
                  <a:pt x="2348" y="433"/>
                </a:cubicBezTo>
                <a:cubicBezTo>
                  <a:pt x="2060" y="145"/>
                  <a:pt x="1685" y="1"/>
                  <a:pt x="13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 flipH="1" rot="5400000">
            <a:off x="52652" y="1070201"/>
            <a:ext cx="165012" cy="148884"/>
          </a:xfrm>
          <a:custGeom>
            <a:rect b="b" l="l" r="r" t="t"/>
            <a:pathLst>
              <a:path extrusionOk="0" h="2945" w="3264">
                <a:moveTo>
                  <a:pt x="1814" y="0"/>
                </a:moveTo>
                <a:cubicBezTo>
                  <a:pt x="870" y="0"/>
                  <a:pt x="1" y="957"/>
                  <a:pt x="440" y="2035"/>
                </a:cubicBezTo>
                <a:cubicBezTo>
                  <a:pt x="701" y="2659"/>
                  <a:pt x="1243" y="2944"/>
                  <a:pt x="1783" y="2944"/>
                </a:cubicBezTo>
                <a:cubicBezTo>
                  <a:pt x="2525" y="2944"/>
                  <a:pt x="3263" y="2406"/>
                  <a:pt x="3263" y="1473"/>
                </a:cubicBezTo>
                <a:cubicBezTo>
                  <a:pt x="3263" y="1084"/>
                  <a:pt x="3119" y="724"/>
                  <a:pt x="2846" y="450"/>
                </a:cubicBezTo>
                <a:cubicBezTo>
                  <a:pt x="2535" y="135"/>
                  <a:pt x="2169" y="0"/>
                  <a:pt x="1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 flipH="1" rot="5400000">
            <a:off x="8393597" y="1847320"/>
            <a:ext cx="888527" cy="612280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"/>
          <p:cNvSpPr/>
          <p:nvPr/>
        </p:nvSpPr>
        <p:spPr>
          <a:xfrm flipH="1" rot="-5400000">
            <a:off x="8873786" y="1440156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"/>
          <p:cNvSpPr/>
          <p:nvPr/>
        </p:nvSpPr>
        <p:spPr>
          <a:xfrm flipH="1" rot="-5400000">
            <a:off x="-113720" y="1654564"/>
            <a:ext cx="837732" cy="610271"/>
          </a:xfrm>
          <a:custGeom>
            <a:rect b="b" l="l" r="r" t="t"/>
            <a:pathLst>
              <a:path extrusionOk="0" h="13431" w="18436">
                <a:moveTo>
                  <a:pt x="2420" y="0"/>
                </a:moveTo>
                <a:cubicBezTo>
                  <a:pt x="1909" y="1388"/>
                  <a:pt x="3016" y="2565"/>
                  <a:pt x="4212" y="2565"/>
                </a:cubicBezTo>
                <a:cubicBezTo>
                  <a:pt x="4667" y="2565"/>
                  <a:pt x="5134" y="2395"/>
                  <a:pt x="5531" y="2002"/>
                </a:cubicBezTo>
                <a:lnTo>
                  <a:pt x="7000" y="533"/>
                </a:lnTo>
                <a:cubicBezTo>
                  <a:pt x="7120" y="413"/>
                  <a:pt x="7255" y="362"/>
                  <a:pt x="7385" y="362"/>
                </a:cubicBezTo>
                <a:cubicBezTo>
                  <a:pt x="7815" y="362"/>
                  <a:pt x="8187" y="916"/>
                  <a:pt x="7778" y="1325"/>
                </a:cubicBezTo>
                <a:lnTo>
                  <a:pt x="1297" y="7821"/>
                </a:lnTo>
                <a:cubicBezTo>
                  <a:pt x="1" y="9102"/>
                  <a:pt x="1" y="11176"/>
                  <a:pt x="1297" y="12458"/>
                </a:cubicBezTo>
                <a:cubicBezTo>
                  <a:pt x="1938" y="13106"/>
                  <a:pt x="2777" y="13430"/>
                  <a:pt x="3617" y="13430"/>
                </a:cubicBezTo>
                <a:cubicBezTo>
                  <a:pt x="4458" y="13430"/>
                  <a:pt x="5301" y="13106"/>
                  <a:pt x="5949" y="12458"/>
                </a:cubicBezTo>
                <a:lnTo>
                  <a:pt x="18262" y="144"/>
                </a:lnTo>
                <a:cubicBezTo>
                  <a:pt x="18320" y="87"/>
                  <a:pt x="18378" y="44"/>
                  <a:pt x="1843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"/>
          <p:cNvSpPr/>
          <p:nvPr/>
        </p:nvSpPr>
        <p:spPr>
          <a:xfrm flipH="1" rot="5400000">
            <a:off x="8426540" y="442411"/>
            <a:ext cx="849501" cy="585417"/>
          </a:xfrm>
          <a:custGeom>
            <a:rect b="b" l="l" r="r" t="t"/>
            <a:pathLst>
              <a:path extrusionOk="0" h="12884" w="18695">
                <a:moveTo>
                  <a:pt x="18695" y="0"/>
                </a:moveTo>
                <a:lnTo>
                  <a:pt x="1297" y="15"/>
                </a:lnTo>
                <a:cubicBezTo>
                  <a:pt x="1355" y="44"/>
                  <a:pt x="1412" y="101"/>
                  <a:pt x="1470" y="144"/>
                </a:cubicBezTo>
                <a:cubicBezTo>
                  <a:pt x="1844" y="533"/>
                  <a:pt x="1844" y="1138"/>
                  <a:pt x="1470" y="1527"/>
                </a:cubicBezTo>
                <a:lnTo>
                  <a:pt x="1052" y="1945"/>
                </a:lnTo>
                <a:cubicBezTo>
                  <a:pt x="1" y="2982"/>
                  <a:pt x="1" y="4695"/>
                  <a:pt x="1052" y="5747"/>
                </a:cubicBezTo>
                <a:cubicBezTo>
                  <a:pt x="1563" y="6237"/>
                  <a:pt x="2221" y="6481"/>
                  <a:pt x="2880" y="6481"/>
                </a:cubicBezTo>
                <a:cubicBezTo>
                  <a:pt x="3557" y="6481"/>
                  <a:pt x="4235" y="6222"/>
                  <a:pt x="4754" y="5704"/>
                </a:cubicBezTo>
                <a:lnTo>
                  <a:pt x="9607" y="850"/>
                </a:lnTo>
                <a:cubicBezTo>
                  <a:pt x="9813" y="685"/>
                  <a:pt x="10032" y="614"/>
                  <a:pt x="10242" y="614"/>
                </a:cubicBezTo>
                <a:cubicBezTo>
                  <a:pt x="11005" y="614"/>
                  <a:pt x="11646" y="1545"/>
                  <a:pt x="11047" y="2290"/>
                </a:cubicBezTo>
                <a:lnTo>
                  <a:pt x="3717" y="9621"/>
                </a:lnTo>
                <a:cubicBezTo>
                  <a:pt x="2953" y="10370"/>
                  <a:pt x="2939" y="11580"/>
                  <a:pt x="3688" y="12329"/>
                </a:cubicBezTo>
                <a:cubicBezTo>
                  <a:pt x="4059" y="12699"/>
                  <a:pt x="4543" y="12883"/>
                  <a:pt x="5028" y="12883"/>
                </a:cubicBezTo>
                <a:cubicBezTo>
                  <a:pt x="5522" y="12883"/>
                  <a:pt x="6017" y="12692"/>
                  <a:pt x="6395" y="12314"/>
                </a:cubicBezTo>
                <a:lnTo>
                  <a:pt x="186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"/>
          <p:cNvSpPr/>
          <p:nvPr/>
        </p:nvSpPr>
        <p:spPr>
          <a:xfrm flipH="1" rot="5400000">
            <a:off x="8601942" y="1307517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"/>
          <p:cNvSpPr/>
          <p:nvPr/>
        </p:nvSpPr>
        <p:spPr>
          <a:xfrm flipH="1" rot="5400000">
            <a:off x="8748851" y="1173054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"/>
          <p:cNvSpPr/>
          <p:nvPr/>
        </p:nvSpPr>
        <p:spPr>
          <a:xfrm flipH="1" rot="5400000">
            <a:off x="-25841" y="175383"/>
            <a:ext cx="321833" cy="206871"/>
          </a:xfrm>
          <a:custGeom>
            <a:rect b="b" l="l" r="r" t="t"/>
            <a:pathLst>
              <a:path extrusionOk="0" h="4092" w="6366">
                <a:moveTo>
                  <a:pt x="4708" y="1"/>
                </a:moveTo>
                <a:cubicBezTo>
                  <a:pt x="4324" y="1"/>
                  <a:pt x="3939" y="145"/>
                  <a:pt x="3644" y="433"/>
                </a:cubicBezTo>
                <a:lnTo>
                  <a:pt x="0" y="4091"/>
                </a:lnTo>
                <a:lnTo>
                  <a:pt x="4278" y="4091"/>
                </a:lnTo>
                <a:lnTo>
                  <a:pt x="5747" y="2622"/>
                </a:lnTo>
                <a:cubicBezTo>
                  <a:pt x="6337" y="2046"/>
                  <a:pt x="6366" y="1096"/>
                  <a:pt x="5819" y="476"/>
                </a:cubicBezTo>
                <a:cubicBezTo>
                  <a:pt x="5516" y="159"/>
                  <a:pt x="5112" y="1"/>
                  <a:pt x="47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"/>
          <p:cNvSpPr/>
          <p:nvPr/>
        </p:nvSpPr>
        <p:spPr>
          <a:xfrm flipH="1" rot="-5400000">
            <a:off x="166953" y="135048"/>
            <a:ext cx="581178" cy="558563"/>
          </a:xfrm>
          <a:custGeom>
            <a:rect b="b" l="l" r="r" t="t"/>
            <a:pathLst>
              <a:path extrusionOk="0" h="12293" w="12790">
                <a:moveTo>
                  <a:pt x="11839" y="0"/>
                </a:moveTo>
                <a:lnTo>
                  <a:pt x="131" y="11709"/>
                </a:lnTo>
                <a:cubicBezTo>
                  <a:pt x="1" y="11853"/>
                  <a:pt x="1" y="12055"/>
                  <a:pt x="131" y="12185"/>
                </a:cubicBezTo>
                <a:cubicBezTo>
                  <a:pt x="195" y="12257"/>
                  <a:pt x="282" y="12293"/>
                  <a:pt x="368" y="12293"/>
                </a:cubicBezTo>
                <a:cubicBezTo>
                  <a:pt x="455" y="12293"/>
                  <a:pt x="541" y="12257"/>
                  <a:pt x="606" y="12185"/>
                </a:cubicBezTo>
                <a:lnTo>
                  <a:pt x="1279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"/>
          <p:cNvSpPr/>
          <p:nvPr/>
        </p:nvSpPr>
        <p:spPr>
          <a:xfrm flipH="1" rot="5400000">
            <a:off x="8937139" y="131783"/>
            <a:ext cx="220748" cy="192973"/>
          </a:xfrm>
          <a:custGeom>
            <a:rect b="b" l="l" r="r" t="t"/>
            <a:pathLst>
              <a:path extrusionOk="0" h="4247" w="4858">
                <a:moveTo>
                  <a:pt x="3906" y="0"/>
                </a:moveTo>
                <a:lnTo>
                  <a:pt x="234" y="3673"/>
                </a:lnTo>
                <a:cubicBezTo>
                  <a:pt x="1" y="3917"/>
                  <a:pt x="221" y="4247"/>
                  <a:pt x="479" y="4247"/>
                </a:cubicBezTo>
                <a:cubicBezTo>
                  <a:pt x="556" y="4247"/>
                  <a:pt x="637" y="4218"/>
                  <a:pt x="709" y="4148"/>
                </a:cubicBezTo>
                <a:lnTo>
                  <a:pt x="485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"/>
          <p:cNvSpPr/>
          <p:nvPr/>
        </p:nvSpPr>
        <p:spPr>
          <a:xfrm flipH="1" rot="-5400000">
            <a:off x="126325" y="395858"/>
            <a:ext cx="107329" cy="77698"/>
          </a:xfrm>
          <a:custGeom>
            <a:rect b="b" l="l" r="r" t="t"/>
            <a:pathLst>
              <a:path extrusionOk="0" h="1710" w="2362">
                <a:moveTo>
                  <a:pt x="1225" y="0"/>
                </a:moveTo>
                <a:cubicBezTo>
                  <a:pt x="1211" y="0"/>
                  <a:pt x="1196" y="1"/>
                  <a:pt x="1181" y="2"/>
                </a:cubicBezTo>
                <a:cubicBezTo>
                  <a:pt x="245" y="2"/>
                  <a:pt x="0" y="1283"/>
                  <a:pt x="865" y="1643"/>
                </a:cubicBezTo>
                <a:cubicBezTo>
                  <a:pt x="978" y="1689"/>
                  <a:pt x="1089" y="1709"/>
                  <a:pt x="1195" y="1709"/>
                </a:cubicBezTo>
                <a:cubicBezTo>
                  <a:pt x="1894" y="1709"/>
                  <a:pt x="2362" y="809"/>
                  <a:pt x="1786" y="246"/>
                </a:cubicBezTo>
                <a:cubicBezTo>
                  <a:pt x="1638" y="98"/>
                  <a:pt x="1439" y="0"/>
                  <a:pt x="122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"/>
          <p:cNvSpPr/>
          <p:nvPr/>
        </p:nvSpPr>
        <p:spPr>
          <a:xfrm flipH="1" rot="-5400000">
            <a:off x="21932" y="497068"/>
            <a:ext cx="94288" cy="76926"/>
          </a:xfrm>
          <a:custGeom>
            <a:rect b="b" l="l" r="r" t="t"/>
            <a:pathLst>
              <a:path extrusionOk="0" h="1693" w="2075">
                <a:moveTo>
                  <a:pt x="1138" y="1"/>
                </a:moveTo>
                <a:cubicBezTo>
                  <a:pt x="375" y="1"/>
                  <a:pt x="0" y="922"/>
                  <a:pt x="533" y="1455"/>
                </a:cubicBezTo>
                <a:cubicBezTo>
                  <a:pt x="706" y="1614"/>
                  <a:pt x="926" y="1693"/>
                  <a:pt x="1143" y="1693"/>
                </a:cubicBezTo>
                <a:cubicBezTo>
                  <a:pt x="1361" y="1693"/>
                  <a:pt x="1577" y="1614"/>
                  <a:pt x="1743" y="1455"/>
                </a:cubicBezTo>
                <a:cubicBezTo>
                  <a:pt x="2074" y="1124"/>
                  <a:pt x="2074" y="591"/>
                  <a:pt x="1743" y="245"/>
                </a:cubicBezTo>
                <a:cubicBezTo>
                  <a:pt x="1585" y="87"/>
                  <a:pt x="1368" y="1"/>
                  <a:pt x="11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"/>
          <p:cNvSpPr/>
          <p:nvPr/>
        </p:nvSpPr>
        <p:spPr>
          <a:xfrm rot="10800000">
            <a:off x="8762830" y="-1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"/>
          <p:cNvSpPr/>
          <p:nvPr/>
        </p:nvSpPr>
        <p:spPr>
          <a:xfrm rot="10800000">
            <a:off x="8529105" y="94694"/>
            <a:ext cx="252674" cy="251966"/>
          </a:xfrm>
          <a:custGeom>
            <a:rect b="b" l="l" r="r" t="t"/>
            <a:pathLst>
              <a:path extrusionOk="0" h="4984" w="4998">
                <a:moveTo>
                  <a:pt x="2506" y="1"/>
                </a:moveTo>
                <a:cubicBezTo>
                  <a:pt x="1123" y="1"/>
                  <a:pt x="0" y="1110"/>
                  <a:pt x="0" y="2492"/>
                </a:cubicBezTo>
                <a:cubicBezTo>
                  <a:pt x="0" y="3875"/>
                  <a:pt x="1123" y="4984"/>
                  <a:pt x="2506" y="4984"/>
                </a:cubicBezTo>
                <a:cubicBezTo>
                  <a:pt x="3889" y="4984"/>
                  <a:pt x="4998" y="3875"/>
                  <a:pt x="4998" y="2492"/>
                </a:cubicBezTo>
                <a:cubicBezTo>
                  <a:pt x="4998" y="1110"/>
                  <a:pt x="3889" y="1"/>
                  <a:pt x="25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"/>
          <p:cNvSpPr/>
          <p:nvPr/>
        </p:nvSpPr>
        <p:spPr>
          <a:xfrm flipH="1" rot="5400000">
            <a:off x="-102991" y="2650556"/>
            <a:ext cx="300044" cy="113344"/>
          </a:xfrm>
          <a:custGeom>
            <a:rect b="b" l="l" r="r" t="t"/>
            <a:pathLst>
              <a:path extrusionOk="0" h="2242" w="5935">
                <a:moveTo>
                  <a:pt x="3331" y="1"/>
                </a:moveTo>
                <a:cubicBezTo>
                  <a:pt x="2659" y="1"/>
                  <a:pt x="1985" y="257"/>
                  <a:pt x="1470" y="772"/>
                </a:cubicBezTo>
                <a:lnTo>
                  <a:pt x="1" y="2241"/>
                </a:lnTo>
                <a:lnTo>
                  <a:pt x="5935" y="2241"/>
                </a:lnTo>
                <a:cubicBezTo>
                  <a:pt x="5862" y="1723"/>
                  <a:pt x="5646" y="1247"/>
                  <a:pt x="5286" y="873"/>
                </a:cubicBezTo>
                <a:cubicBezTo>
                  <a:pt x="4766" y="293"/>
                  <a:pt x="4049" y="1"/>
                  <a:pt x="33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>
            <p:ph type="title"/>
          </p:nvPr>
        </p:nvSpPr>
        <p:spPr>
          <a:xfrm>
            <a:off x="713225" y="836425"/>
            <a:ext cx="3002400" cy="22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3" name="Google Shape;183;p9"/>
          <p:cNvSpPr txBox="1"/>
          <p:nvPr>
            <p:ph idx="1" type="subTitle"/>
          </p:nvPr>
        </p:nvSpPr>
        <p:spPr>
          <a:xfrm>
            <a:off x="713225" y="3296325"/>
            <a:ext cx="2943000" cy="7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4" name="Google Shape;184;p9"/>
          <p:cNvSpPr/>
          <p:nvPr/>
        </p:nvSpPr>
        <p:spPr>
          <a:xfrm>
            <a:off x="4657600" y="488510"/>
            <a:ext cx="2142250" cy="1590676"/>
          </a:xfrm>
          <a:custGeom>
            <a:rect b="b" l="l" r="r" t="t"/>
            <a:pathLst>
              <a:path extrusionOk="0" h="42370" w="57062">
                <a:moveTo>
                  <a:pt x="53923" y="1"/>
                </a:moveTo>
                <a:cubicBezTo>
                  <a:pt x="53182" y="1"/>
                  <a:pt x="52440" y="285"/>
                  <a:pt x="51877" y="849"/>
                </a:cubicBezTo>
                <a:lnTo>
                  <a:pt x="22511" y="30229"/>
                </a:lnTo>
                <a:cubicBezTo>
                  <a:pt x="22278" y="30459"/>
                  <a:pt x="22018" y="30556"/>
                  <a:pt x="21769" y="30556"/>
                </a:cubicBezTo>
                <a:cubicBezTo>
                  <a:pt x="20943" y="30556"/>
                  <a:pt x="20235" y="29492"/>
                  <a:pt x="20999" y="28717"/>
                </a:cubicBezTo>
                <a:lnTo>
                  <a:pt x="28733" y="20983"/>
                </a:lnTo>
                <a:cubicBezTo>
                  <a:pt x="29986" y="19557"/>
                  <a:pt x="29914" y="17397"/>
                  <a:pt x="28574" y="16057"/>
                </a:cubicBezTo>
                <a:cubicBezTo>
                  <a:pt x="27877" y="15360"/>
                  <a:pt x="26957" y="15006"/>
                  <a:pt x="26034" y="15006"/>
                </a:cubicBezTo>
                <a:cubicBezTo>
                  <a:pt x="25184" y="15006"/>
                  <a:pt x="24332" y="15306"/>
                  <a:pt x="23649" y="15913"/>
                </a:cubicBezTo>
                <a:lnTo>
                  <a:pt x="12343" y="27205"/>
                </a:lnTo>
                <a:cubicBezTo>
                  <a:pt x="12208" y="27343"/>
                  <a:pt x="12056" y="27401"/>
                  <a:pt x="11911" y="27401"/>
                </a:cubicBezTo>
                <a:cubicBezTo>
                  <a:pt x="11437" y="27401"/>
                  <a:pt x="11030" y="26785"/>
                  <a:pt x="11493" y="26355"/>
                </a:cubicBezTo>
                <a:lnTo>
                  <a:pt x="27393" y="10426"/>
                </a:lnTo>
                <a:cubicBezTo>
                  <a:pt x="28200" y="9620"/>
                  <a:pt x="28200" y="8309"/>
                  <a:pt x="27393" y="7503"/>
                </a:cubicBezTo>
                <a:cubicBezTo>
                  <a:pt x="26990" y="7092"/>
                  <a:pt x="26461" y="6887"/>
                  <a:pt x="25931" y="6887"/>
                </a:cubicBezTo>
                <a:cubicBezTo>
                  <a:pt x="25402" y="6887"/>
                  <a:pt x="24873" y="7092"/>
                  <a:pt x="24470" y="7503"/>
                </a:cubicBezTo>
                <a:lnTo>
                  <a:pt x="87" y="31871"/>
                </a:lnTo>
                <a:cubicBezTo>
                  <a:pt x="58" y="31900"/>
                  <a:pt x="29" y="31928"/>
                  <a:pt x="1" y="31957"/>
                </a:cubicBezTo>
                <a:lnTo>
                  <a:pt x="1" y="34708"/>
                </a:lnTo>
                <a:cubicBezTo>
                  <a:pt x="29" y="34751"/>
                  <a:pt x="58" y="34780"/>
                  <a:pt x="87" y="34809"/>
                </a:cubicBezTo>
                <a:cubicBezTo>
                  <a:pt x="490" y="35212"/>
                  <a:pt x="1023" y="35414"/>
                  <a:pt x="1556" y="35414"/>
                </a:cubicBezTo>
                <a:cubicBezTo>
                  <a:pt x="2089" y="35414"/>
                  <a:pt x="2622" y="35212"/>
                  <a:pt x="3025" y="34809"/>
                </a:cubicBezTo>
                <a:lnTo>
                  <a:pt x="4624" y="33196"/>
                </a:lnTo>
                <a:cubicBezTo>
                  <a:pt x="4757" y="33066"/>
                  <a:pt x="4904" y="33012"/>
                  <a:pt x="5045" y="33012"/>
                </a:cubicBezTo>
                <a:cubicBezTo>
                  <a:pt x="5517" y="33012"/>
                  <a:pt x="5920" y="33617"/>
                  <a:pt x="5488" y="34060"/>
                </a:cubicBezTo>
                <a:lnTo>
                  <a:pt x="15" y="39533"/>
                </a:lnTo>
                <a:lnTo>
                  <a:pt x="15" y="42370"/>
                </a:lnTo>
                <a:lnTo>
                  <a:pt x="7346" y="42370"/>
                </a:lnTo>
                <a:lnTo>
                  <a:pt x="16952" y="32764"/>
                </a:lnTo>
                <a:cubicBezTo>
                  <a:pt x="17186" y="32529"/>
                  <a:pt x="17447" y="32431"/>
                  <a:pt x="17696" y="32431"/>
                </a:cubicBezTo>
                <a:cubicBezTo>
                  <a:pt x="18521" y="32431"/>
                  <a:pt x="19223" y="33502"/>
                  <a:pt x="18450" y="34276"/>
                </a:cubicBezTo>
                <a:lnTo>
                  <a:pt x="18003" y="34722"/>
                </a:lnTo>
                <a:cubicBezTo>
                  <a:pt x="16851" y="35875"/>
                  <a:pt x="16851" y="37732"/>
                  <a:pt x="18003" y="38885"/>
                </a:cubicBezTo>
                <a:cubicBezTo>
                  <a:pt x="18563" y="39423"/>
                  <a:pt x="19279" y="39690"/>
                  <a:pt x="19995" y="39690"/>
                </a:cubicBezTo>
                <a:cubicBezTo>
                  <a:pt x="20734" y="39690"/>
                  <a:pt x="21472" y="39405"/>
                  <a:pt x="22036" y="38841"/>
                </a:cubicBezTo>
                <a:lnTo>
                  <a:pt x="27350" y="33527"/>
                </a:lnTo>
                <a:cubicBezTo>
                  <a:pt x="27594" y="33283"/>
                  <a:pt x="27866" y="33181"/>
                  <a:pt x="28127" y="33181"/>
                </a:cubicBezTo>
                <a:cubicBezTo>
                  <a:pt x="28994" y="33181"/>
                  <a:pt x="29742" y="34304"/>
                  <a:pt x="28934" y="35111"/>
                </a:cubicBezTo>
                <a:lnTo>
                  <a:pt x="21690" y="42370"/>
                </a:lnTo>
                <a:lnTo>
                  <a:pt x="27537" y="42370"/>
                </a:lnTo>
                <a:lnTo>
                  <a:pt x="48204" y="21689"/>
                </a:lnTo>
                <a:cubicBezTo>
                  <a:pt x="49025" y="20882"/>
                  <a:pt x="49025" y="19571"/>
                  <a:pt x="48204" y="18765"/>
                </a:cubicBezTo>
                <a:cubicBezTo>
                  <a:pt x="47801" y="18362"/>
                  <a:pt x="47272" y="18160"/>
                  <a:pt x="46742" y="18160"/>
                </a:cubicBezTo>
                <a:cubicBezTo>
                  <a:pt x="46213" y="18160"/>
                  <a:pt x="45684" y="18362"/>
                  <a:pt x="45281" y="18765"/>
                </a:cubicBezTo>
                <a:lnTo>
                  <a:pt x="38987" y="25059"/>
                </a:lnTo>
                <a:cubicBezTo>
                  <a:pt x="38738" y="25308"/>
                  <a:pt x="38460" y="25412"/>
                  <a:pt x="38195" y="25412"/>
                </a:cubicBezTo>
                <a:cubicBezTo>
                  <a:pt x="37325" y="25412"/>
                  <a:pt x="36586" y="24291"/>
                  <a:pt x="37403" y="23474"/>
                </a:cubicBezTo>
                <a:lnTo>
                  <a:pt x="55909" y="4968"/>
                </a:lnTo>
                <a:cubicBezTo>
                  <a:pt x="57061" y="3830"/>
                  <a:pt x="57061" y="1958"/>
                  <a:pt x="55909" y="806"/>
                </a:cubicBezTo>
                <a:cubicBezTo>
                  <a:pt x="55357" y="267"/>
                  <a:pt x="54641" y="1"/>
                  <a:pt x="539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5702749" y="613905"/>
            <a:ext cx="167177" cy="120774"/>
          </a:xfrm>
          <a:custGeom>
            <a:rect b="b" l="l" r="r" t="t"/>
            <a:pathLst>
              <a:path extrusionOk="0" h="3217" w="4453">
                <a:moveTo>
                  <a:pt x="2247" y="0"/>
                </a:moveTo>
                <a:cubicBezTo>
                  <a:pt x="490" y="0"/>
                  <a:pt x="1" y="2405"/>
                  <a:pt x="1628" y="3082"/>
                </a:cubicBezTo>
                <a:cubicBezTo>
                  <a:pt x="1848" y="3175"/>
                  <a:pt x="2064" y="3216"/>
                  <a:pt x="2269" y="3216"/>
                </a:cubicBezTo>
                <a:cubicBezTo>
                  <a:pt x="3569" y="3216"/>
                  <a:pt x="4453" y="1545"/>
                  <a:pt x="3371" y="476"/>
                </a:cubicBezTo>
                <a:cubicBezTo>
                  <a:pt x="3083" y="173"/>
                  <a:pt x="2665" y="0"/>
                  <a:pt x="22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5817367" y="499285"/>
            <a:ext cx="166726" cy="120774"/>
          </a:xfrm>
          <a:custGeom>
            <a:rect b="b" l="l" r="r" t="t"/>
            <a:pathLst>
              <a:path extrusionOk="0" h="3217" w="4441">
                <a:moveTo>
                  <a:pt x="2233" y="0"/>
                </a:moveTo>
                <a:cubicBezTo>
                  <a:pt x="491" y="0"/>
                  <a:pt x="1" y="2420"/>
                  <a:pt x="1628" y="3082"/>
                </a:cubicBezTo>
                <a:cubicBezTo>
                  <a:pt x="1848" y="3174"/>
                  <a:pt x="2064" y="3216"/>
                  <a:pt x="2269" y="3216"/>
                </a:cubicBezTo>
                <a:cubicBezTo>
                  <a:pt x="3566" y="3216"/>
                  <a:pt x="4441" y="1545"/>
                  <a:pt x="3371" y="475"/>
                </a:cubicBezTo>
                <a:cubicBezTo>
                  <a:pt x="3069" y="173"/>
                  <a:pt x="2665" y="0"/>
                  <a:pt x="22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5932848" y="384664"/>
            <a:ext cx="166801" cy="120587"/>
          </a:xfrm>
          <a:custGeom>
            <a:rect b="b" l="l" r="r" t="t"/>
            <a:pathLst>
              <a:path extrusionOk="0" h="3212" w="4443">
                <a:moveTo>
                  <a:pt x="2186" y="1"/>
                </a:moveTo>
                <a:cubicBezTo>
                  <a:pt x="882" y="1"/>
                  <a:pt x="0" y="1678"/>
                  <a:pt x="1073" y="2751"/>
                </a:cubicBezTo>
                <a:cubicBezTo>
                  <a:pt x="1375" y="3053"/>
                  <a:pt x="1778" y="3212"/>
                  <a:pt x="2210" y="3212"/>
                </a:cubicBezTo>
                <a:cubicBezTo>
                  <a:pt x="3968" y="3212"/>
                  <a:pt x="4443" y="806"/>
                  <a:pt x="2815" y="129"/>
                </a:cubicBezTo>
                <a:cubicBezTo>
                  <a:pt x="2599" y="41"/>
                  <a:pt x="2387" y="1"/>
                  <a:pt x="21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9"/>
          <p:cNvSpPr/>
          <p:nvPr/>
        </p:nvSpPr>
        <p:spPr>
          <a:xfrm>
            <a:off x="4879289" y="658769"/>
            <a:ext cx="94119" cy="69792"/>
          </a:xfrm>
          <a:custGeom>
            <a:rect b="b" l="l" r="r" t="t"/>
            <a:pathLst>
              <a:path extrusionOk="0" h="1859" w="2507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2"/>
                  <a:pt x="1016" y="1859"/>
                  <a:pt x="1253" y="1859"/>
                </a:cubicBezTo>
                <a:cubicBezTo>
                  <a:pt x="1491" y="1859"/>
                  <a:pt x="1729" y="1772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>
            <a:off x="5005808" y="532248"/>
            <a:ext cx="94119" cy="70204"/>
          </a:xfrm>
          <a:custGeom>
            <a:rect b="b" l="l" r="r" t="t"/>
            <a:pathLst>
              <a:path extrusionOk="0" h="1870" w="2507">
                <a:moveTo>
                  <a:pt x="1253" y="1"/>
                </a:moveTo>
                <a:cubicBezTo>
                  <a:pt x="418" y="1"/>
                  <a:pt x="0" y="1009"/>
                  <a:pt x="591" y="1599"/>
                </a:cubicBezTo>
                <a:cubicBezTo>
                  <a:pt x="778" y="1779"/>
                  <a:pt x="1019" y="1869"/>
                  <a:pt x="1259" y="1869"/>
                </a:cubicBezTo>
                <a:cubicBezTo>
                  <a:pt x="1498" y="1869"/>
                  <a:pt x="1736" y="1779"/>
                  <a:pt x="1916" y="1599"/>
                </a:cubicBezTo>
                <a:cubicBezTo>
                  <a:pt x="2506" y="1009"/>
                  <a:pt x="2089" y="1"/>
                  <a:pt x="1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9"/>
          <p:cNvSpPr/>
          <p:nvPr/>
        </p:nvSpPr>
        <p:spPr>
          <a:xfrm>
            <a:off x="5137207" y="406252"/>
            <a:ext cx="80604" cy="70054"/>
          </a:xfrm>
          <a:custGeom>
            <a:rect b="b" l="l" r="r" t="t"/>
            <a:pathLst>
              <a:path extrusionOk="0" h="1866" w="2147">
                <a:moveTo>
                  <a:pt x="1124" y="1"/>
                </a:moveTo>
                <a:cubicBezTo>
                  <a:pt x="461" y="1"/>
                  <a:pt x="0" y="678"/>
                  <a:pt x="259" y="1283"/>
                </a:cubicBezTo>
                <a:cubicBezTo>
                  <a:pt x="417" y="1659"/>
                  <a:pt x="772" y="1866"/>
                  <a:pt x="1133" y="1866"/>
                </a:cubicBezTo>
                <a:cubicBezTo>
                  <a:pt x="1365" y="1866"/>
                  <a:pt x="1600" y="1780"/>
                  <a:pt x="1786" y="1600"/>
                </a:cubicBezTo>
                <a:cubicBezTo>
                  <a:pt x="2146" y="1225"/>
                  <a:pt x="2146" y="635"/>
                  <a:pt x="1786" y="275"/>
                </a:cubicBezTo>
                <a:cubicBezTo>
                  <a:pt x="1613" y="102"/>
                  <a:pt x="1368" y="1"/>
                  <a:pt x="1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"/>
          <p:cNvSpPr/>
          <p:nvPr/>
        </p:nvSpPr>
        <p:spPr>
          <a:xfrm>
            <a:off x="5258845" y="279205"/>
            <a:ext cx="94119" cy="70317"/>
          </a:xfrm>
          <a:custGeom>
            <a:rect b="b" l="l" r="r" t="t"/>
            <a:pathLst>
              <a:path extrusionOk="0" h="1873" w="2507">
                <a:moveTo>
                  <a:pt x="1254" y="0"/>
                </a:moveTo>
                <a:cubicBezTo>
                  <a:pt x="418" y="0"/>
                  <a:pt x="1" y="1023"/>
                  <a:pt x="591" y="1613"/>
                </a:cubicBezTo>
                <a:cubicBezTo>
                  <a:pt x="778" y="1786"/>
                  <a:pt x="1016" y="1873"/>
                  <a:pt x="1254" y="1873"/>
                </a:cubicBezTo>
                <a:cubicBezTo>
                  <a:pt x="1491" y="1873"/>
                  <a:pt x="1729" y="1786"/>
                  <a:pt x="1916" y="1613"/>
                </a:cubicBezTo>
                <a:cubicBezTo>
                  <a:pt x="2507" y="1023"/>
                  <a:pt x="2089" y="0"/>
                  <a:pt x="12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"/>
          <p:cNvSpPr/>
          <p:nvPr/>
        </p:nvSpPr>
        <p:spPr>
          <a:xfrm>
            <a:off x="4911726" y="782738"/>
            <a:ext cx="317947" cy="297674"/>
          </a:xfrm>
          <a:custGeom>
            <a:rect b="b" l="l" r="r" t="t"/>
            <a:pathLst>
              <a:path extrusionOk="0" h="7929" w="8469">
                <a:moveTo>
                  <a:pt x="5380" y="0"/>
                </a:moveTo>
                <a:cubicBezTo>
                  <a:pt x="4668" y="0"/>
                  <a:pt x="3957" y="267"/>
                  <a:pt x="3414" y="803"/>
                </a:cubicBezTo>
                <a:lnTo>
                  <a:pt x="1095" y="3122"/>
                </a:lnTo>
                <a:cubicBezTo>
                  <a:pt x="1" y="4217"/>
                  <a:pt x="1" y="6002"/>
                  <a:pt x="1095" y="7097"/>
                </a:cubicBezTo>
                <a:cubicBezTo>
                  <a:pt x="1642" y="7651"/>
                  <a:pt x="2362" y="7929"/>
                  <a:pt x="3084" y="7929"/>
                </a:cubicBezTo>
                <a:cubicBezTo>
                  <a:pt x="3806" y="7929"/>
                  <a:pt x="4530" y="7651"/>
                  <a:pt x="5084" y="7097"/>
                </a:cubicBezTo>
                <a:lnTo>
                  <a:pt x="7389" y="4793"/>
                </a:lnTo>
                <a:cubicBezTo>
                  <a:pt x="8469" y="3684"/>
                  <a:pt x="8455" y="1912"/>
                  <a:pt x="7374" y="818"/>
                </a:cubicBezTo>
                <a:cubicBezTo>
                  <a:pt x="6823" y="274"/>
                  <a:pt x="6101" y="0"/>
                  <a:pt x="5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4706255" y="1084325"/>
            <a:ext cx="211439" cy="211439"/>
          </a:xfrm>
          <a:custGeom>
            <a:rect b="b" l="l" r="r" t="t"/>
            <a:pathLst>
              <a:path extrusionOk="0" h="5632" w="5632">
                <a:moveTo>
                  <a:pt x="2824" y="0"/>
                </a:moveTo>
                <a:cubicBezTo>
                  <a:pt x="1268" y="0"/>
                  <a:pt x="1" y="1253"/>
                  <a:pt x="1" y="2823"/>
                </a:cubicBezTo>
                <a:cubicBezTo>
                  <a:pt x="1" y="4378"/>
                  <a:pt x="1268" y="5631"/>
                  <a:pt x="2824" y="5631"/>
                </a:cubicBezTo>
                <a:cubicBezTo>
                  <a:pt x="4379" y="5631"/>
                  <a:pt x="5632" y="4378"/>
                  <a:pt x="5632" y="2823"/>
                </a:cubicBezTo>
                <a:cubicBezTo>
                  <a:pt x="5632" y="1253"/>
                  <a:pt x="4379" y="0"/>
                  <a:pt x="28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"/>
          <p:cNvSpPr/>
          <p:nvPr/>
        </p:nvSpPr>
        <p:spPr>
          <a:xfrm>
            <a:off x="8054543" y="2895950"/>
            <a:ext cx="585513" cy="574175"/>
          </a:xfrm>
          <a:custGeom>
            <a:rect b="b" l="l" r="r" t="t"/>
            <a:pathLst>
              <a:path extrusionOk="0" h="15294" w="15596">
                <a:moveTo>
                  <a:pt x="15067" y="1"/>
                </a:moveTo>
                <a:cubicBezTo>
                  <a:pt x="14981" y="1"/>
                  <a:pt x="14892" y="34"/>
                  <a:pt x="14811" y="115"/>
                </a:cubicBezTo>
                <a:lnTo>
                  <a:pt x="265" y="14661"/>
                </a:lnTo>
                <a:cubicBezTo>
                  <a:pt x="0" y="14926"/>
                  <a:pt x="244" y="15293"/>
                  <a:pt x="528" y="15293"/>
                </a:cubicBezTo>
                <a:cubicBezTo>
                  <a:pt x="614" y="15293"/>
                  <a:pt x="704" y="15260"/>
                  <a:pt x="784" y="15179"/>
                </a:cubicBezTo>
                <a:lnTo>
                  <a:pt x="15330" y="633"/>
                </a:lnTo>
                <a:cubicBezTo>
                  <a:pt x="15595" y="368"/>
                  <a:pt x="15351" y="1"/>
                  <a:pt x="150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"/>
          <p:cNvSpPr/>
          <p:nvPr/>
        </p:nvSpPr>
        <p:spPr>
          <a:xfrm>
            <a:off x="6650701" y="2097773"/>
            <a:ext cx="1989346" cy="1930743"/>
          </a:xfrm>
          <a:custGeom>
            <a:rect b="b" l="l" r="r" t="t"/>
            <a:pathLst>
              <a:path extrusionOk="0" h="26425" w="27228">
                <a:moveTo>
                  <a:pt x="23632" y="1"/>
                </a:moveTo>
                <a:cubicBezTo>
                  <a:pt x="23576" y="1"/>
                  <a:pt x="23519" y="3"/>
                  <a:pt x="23461" y="8"/>
                </a:cubicBezTo>
                <a:lnTo>
                  <a:pt x="23432" y="8"/>
                </a:lnTo>
                <a:cubicBezTo>
                  <a:pt x="23015" y="37"/>
                  <a:pt x="22611" y="224"/>
                  <a:pt x="22323" y="527"/>
                </a:cubicBezTo>
                <a:lnTo>
                  <a:pt x="548" y="22504"/>
                </a:lnTo>
                <a:cubicBezTo>
                  <a:pt x="187" y="22864"/>
                  <a:pt x="0" y="23368"/>
                  <a:pt x="43" y="23873"/>
                </a:cubicBezTo>
                <a:cubicBezTo>
                  <a:pt x="129" y="24858"/>
                  <a:pt x="955" y="25469"/>
                  <a:pt x="1810" y="25469"/>
                </a:cubicBezTo>
                <a:cubicBezTo>
                  <a:pt x="2255" y="25469"/>
                  <a:pt x="2708" y="25303"/>
                  <a:pt x="3068" y="24938"/>
                </a:cubicBezTo>
                <a:lnTo>
                  <a:pt x="5444" y="22548"/>
                </a:lnTo>
                <a:cubicBezTo>
                  <a:pt x="5598" y="22394"/>
                  <a:pt x="5801" y="22318"/>
                  <a:pt x="6003" y="22318"/>
                </a:cubicBezTo>
                <a:cubicBezTo>
                  <a:pt x="6179" y="22318"/>
                  <a:pt x="6355" y="22376"/>
                  <a:pt x="6496" y="22490"/>
                </a:cubicBezTo>
                <a:cubicBezTo>
                  <a:pt x="6841" y="22778"/>
                  <a:pt x="6870" y="23296"/>
                  <a:pt x="6553" y="23613"/>
                </a:cubicBezTo>
                <a:lnTo>
                  <a:pt x="6193" y="23973"/>
                </a:lnTo>
                <a:cubicBezTo>
                  <a:pt x="5891" y="24276"/>
                  <a:pt x="5747" y="24679"/>
                  <a:pt x="5775" y="25111"/>
                </a:cubicBezTo>
                <a:cubicBezTo>
                  <a:pt x="5861" y="25918"/>
                  <a:pt x="6547" y="26425"/>
                  <a:pt x="7252" y="26425"/>
                </a:cubicBezTo>
                <a:cubicBezTo>
                  <a:pt x="7617" y="26425"/>
                  <a:pt x="7987" y="26289"/>
                  <a:pt x="8281" y="25990"/>
                </a:cubicBezTo>
                <a:lnTo>
                  <a:pt x="26327" y="7785"/>
                </a:lnTo>
                <a:cubicBezTo>
                  <a:pt x="27228" y="6871"/>
                  <a:pt x="26556" y="5344"/>
                  <a:pt x="25311" y="5344"/>
                </a:cubicBezTo>
                <a:cubicBezTo>
                  <a:pt x="25262" y="5344"/>
                  <a:pt x="25212" y="5347"/>
                  <a:pt x="25161" y="5351"/>
                </a:cubicBezTo>
                <a:lnTo>
                  <a:pt x="25132" y="5351"/>
                </a:lnTo>
                <a:cubicBezTo>
                  <a:pt x="24786" y="5380"/>
                  <a:pt x="24469" y="5524"/>
                  <a:pt x="24224" y="5769"/>
                </a:cubicBezTo>
                <a:lnTo>
                  <a:pt x="23288" y="6705"/>
                </a:lnTo>
                <a:cubicBezTo>
                  <a:pt x="23133" y="6861"/>
                  <a:pt x="22931" y="6941"/>
                  <a:pt x="22731" y="6941"/>
                </a:cubicBezTo>
                <a:cubicBezTo>
                  <a:pt x="22561" y="6941"/>
                  <a:pt x="22391" y="6882"/>
                  <a:pt x="22251" y="6763"/>
                </a:cubicBezTo>
                <a:cubicBezTo>
                  <a:pt x="21906" y="6475"/>
                  <a:pt x="21877" y="5971"/>
                  <a:pt x="22194" y="5654"/>
                </a:cubicBezTo>
                <a:lnTo>
                  <a:pt x="24873" y="2961"/>
                </a:lnTo>
                <a:cubicBezTo>
                  <a:pt x="25984" y="1836"/>
                  <a:pt x="25153" y="1"/>
                  <a:pt x="23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6312218" y="3149507"/>
            <a:ext cx="1486458" cy="1742685"/>
          </a:xfrm>
          <a:custGeom>
            <a:rect b="b" l="l" r="r" t="t"/>
            <a:pathLst>
              <a:path extrusionOk="0" h="28756" w="24528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"/>
          <p:cNvSpPr/>
          <p:nvPr/>
        </p:nvSpPr>
        <p:spPr>
          <a:xfrm>
            <a:off x="5981926" y="3792100"/>
            <a:ext cx="951833" cy="843550"/>
          </a:xfrm>
          <a:custGeom>
            <a:rect b="b" l="l" r="r" t="t"/>
            <a:pathLst>
              <a:path extrusionOk="0" h="10000" w="11285">
                <a:moveTo>
                  <a:pt x="8388" y="0"/>
                </a:moveTo>
                <a:cubicBezTo>
                  <a:pt x="7775" y="0"/>
                  <a:pt x="7153" y="231"/>
                  <a:pt x="6664" y="720"/>
                </a:cubicBezTo>
                <a:cubicBezTo>
                  <a:pt x="6174" y="1195"/>
                  <a:pt x="5930" y="1872"/>
                  <a:pt x="5958" y="2563"/>
                </a:cubicBezTo>
                <a:cubicBezTo>
                  <a:pt x="5958" y="2650"/>
                  <a:pt x="5973" y="2751"/>
                  <a:pt x="5987" y="2837"/>
                </a:cubicBezTo>
                <a:cubicBezTo>
                  <a:pt x="6002" y="2866"/>
                  <a:pt x="6002" y="2895"/>
                  <a:pt x="6002" y="2924"/>
                </a:cubicBezTo>
                <a:cubicBezTo>
                  <a:pt x="6201" y="4132"/>
                  <a:pt x="5249" y="5194"/>
                  <a:pt x="4072" y="5194"/>
                </a:cubicBezTo>
                <a:cubicBezTo>
                  <a:pt x="3972" y="5194"/>
                  <a:pt x="3871" y="5186"/>
                  <a:pt x="3769" y="5170"/>
                </a:cubicBezTo>
                <a:lnTo>
                  <a:pt x="3668" y="5156"/>
                </a:lnTo>
                <a:cubicBezTo>
                  <a:pt x="3582" y="5141"/>
                  <a:pt x="3496" y="5127"/>
                  <a:pt x="3395" y="5127"/>
                </a:cubicBezTo>
                <a:cubicBezTo>
                  <a:pt x="3349" y="5125"/>
                  <a:pt x="3303" y="5123"/>
                  <a:pt x="3258" y="5123"/>
                </a:cubicBezTo>
                <a:cubicBezTo>
                  <a:pt x="1128" y="5123"/>
                  <a:pt x="0" y="7738"/>
                  <a:pt x="1551" y="9275"/>
                </a:cubicBezTo>
                <a:cubicBezTo>
                  <a:pt x="2052" y="9776"/>
                  <a:pt x="2665" y="9999"/>
                  <a:pt x="3264" y="9999"/>
                </a:cubicBezTo>
                <a:cubicBezTo>
                  <a:pt x="4558" y="9999"/>
                  <a:pt x="5792" y="8958"/>
                  <a:pt x="5713" y="7431"/>
                </a:cubicBezTo>
                <a:cubicBezTo>
                  <a:pt x="5699" y="7345"/>
                  <a:pt x="5699" y="7259"/>
                  <a:pt x="5685" y="7172"/>
                </a:cubicBezTo>
                <a:cubicBezTo>
                  <a:pt x="5685" y="7129"/>
                  <a:pt x="5656" y="7086"/>
                  <a:pt x="5656" y="7043"/>
                </a:cubicBezTo>
                <a:cubicBezTo>
                  <a:pt x="5470" y="5848"/>
                  <a:pt x="6421" y="4801"/>
                  <a:pt x="7585" y="4801"/>
                </a:cubicBezTo>
                <a:cubicBezTo>
                  <a:pt x="7685" y="4801"/>
                  <a:pt x="7786" y="4809"/>
                  <a:pt x="7888" y="4825"/>
                </a:cubicBezTo>
                <a:lnTo>
                  <a:pt x="8003" y="4839"/>
                </a:lnTo>
                <a:cubicBezTo>
                  <a:pt x="8090" y="4853"/>
                  <a:pt x="8176" y="4868"/>
                  <a:pt x="8263" y="4868"/>
                </a:cubicBezTo>
                <a:cubicBezTo>
                  <a:pt x="8311" y="4871"/>
                  <a:pt x="8359" y="4872"/>
                  <a:pt x="8407" y="4872"/>
                </a:cubicBezTo>
                <a:cubicBezTo>
                  <a:pt x="10089" y="4872"/>
                  <a:pt x="11284" y="3166"/>
                  <a:pt x="10668" y="1570"/>
                </a:cubicBezTo>
                <a:cubicBezTo>
                  <a:pt x="10282" y="560"/>
                  <a:pt x="9345" y="0"/>
                  <a:pt x="83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"/>
          <p:cNvSpPr/>
          <p:nvPr/>
        </p:nvSpPr>
        <p:spPr>
          <a:xfrm rot="10800000">
            <a:off x="3932968" y="1580707"/>
            <a:ext cx="1486458" cy="1742685"/>
          </a:xfrm>
          <a:custGeom>
            <a:rect b="b" l="l" r="r" t="t"/>
            <a:pathLst>
              <a:path extrusionOk="0" h="28756" w="24528">
                <a:moveTo>
                  <a:pt x="21781" y="1"/>
                </a:moveTo>
                <a:cubicBezTo>
                  <a:pt x="21700" y="1"/>
                  <a:pt x="21616" y="6"/>
                  <a:pt x="21532" y="16"/>
                </a:cubicBezTo>
                <a:cubicBezTo>
                  <a:pt x="21100" y="60"/>
                  <a:pt x="20711" y="247"/>
                  <a:pt x="20423" y="549"/>
                </a:cubicBezTo>
                <a:lnTo>
                  <a:pt x="4940" y="16032"/>
                </a:lnTo>
                <a:cubicBezTo>
                  <a:pt x="4292" y="16737"/>
                  <a:pt x="4278" y="17817"/>
                  <a:pt x="4897" y="18538"/>
                </a:cubicBezTo>
                <a:cubicBezTo>
                  <a:pt x="5269" y="18969"/>
                  <a:pt x="5800" y="19199"/>
                  <a:pt x="6341" y="19199"/>
                </a:cubicBezTo>
                <a:cubicBezTo>
                  <a:pt x="6701" y="19199"/>
                  <a:pt x="7066" y="19097"/>
                  <a:pt x="7389" y="18883"/>
                </a:cubicBezTo>
                <a:lnTo>
                  <a:pt x="7389" y="18883"/>
                </a:lnTo>
                <a:lnTo>
                  <a:pt x="721" y="25551"/>
                </a:lnTo>
                <a:cubicBezTo>
                  <a:pt x="1" y="26286"/>
                  <a:pt x="15" y="27467"/>
                  <a:pt x="749" y="28201"/>
                </a:cubicBezTo>
                <a:cubicBezTo>
                  <a:pt x="1113" y="28572"/>
                  <a:pt x="1594" y="28756"/>
                  <a:pt x="2078" y="28756"/>
                </a:cubicBezTo>
                <a:cubicBezTo>
                  <a:pt x="2552" y="28756"/>
                  <a:pt x="3029" y="28579"/>
                  <a:pt x="3399" y="28230"/>
                </a:cubicBezTo>
                <a:lnTo>
                  <a:pt x="5704" y="25911"/>
                </a:lnTo>
                <a:lnTo>
                  <a:pt x="5704" y="25911"/>
                </a:lnTo>
                <a:cubicBezTo>
                  <a:pt x="5159" y="27306"/>
                  <a:pt x="6285" y="28517"/>
                  <a:pt x="7499" y="28517"/>
                </a:cubicBezTo>
                <a:cubicBezTo>
                  <a:pt x="7953" y="28517"/>
                  <a:pt x="8419" y="28348"/>
                  <a:pt x="8815" y="27956"/>
                </a:cubicBezTo>
                <a:lnTo>
                  <a:pt x="23793" y="12964"/>
                </a:lnTo>
                <a:cubicBezTo>
                  <a:pt x="24527" y="12229"/>
                  <a:pt x="24527" y="11034"/>
                  <a:pt x="23793" y="10300"/>
                </a:cubicBezTo>
                <a:cubicBezTo>
                  <a:pt x="23425" y="9925"/>
                  <a:pt x="22943" y="9738"/>
                  <a:pt x="22459" y="9738"/>
                </a:cubicBezTo>
                <a:cubicBezTo>
                  <a:pt x="21974" y="9738"/>
                  <a:pt x="21488" y="9925"/>
                  <a:pt x="21114" y="10300"/>
                </a:cubicBezTo>
                <a:lnTo>
                  <a:pt x="19818" y="11596"/>
                </a:lnTo>
                <a:cubicBezTo>
                  <a:pt x="19571" y="11694"/>
                  <a:pt x="19327" y="11739"/>
                  <a:pt x="19093" y="11739"/>
                </a:cubicBezTo>
                <a:cubicBezTo>
                  <a:pt x="17690" y="11739"/>
                  <a:pt x="16653" y="10121"/>
                  <a:pt x="17542" y="8787"/>
                </a:cubicBezTo>
                <a:lnTo>
                  <a:pt x="23159" y="3156"/>
                </a:lnTo>
                <a:cubicBezTo>
                  <a:pt x="24282" y="1924"/>
                  <a:pt x="23360" y="1"/>
                  <a:pt x="2178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>
            <p:ph type="title"/>
          </p:nvPr>
        </p:nvSpPr>
        <p:spPr>
          <a:xfrm>
            <a:off x="1544838" y="1424475"/>
            <a:ext cx="2106900" cy="191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Kanit"/>
              <a:buNone/>
              <a:defRPr b="1" sz="3600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302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○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302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■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302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302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○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302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■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302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●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302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Light"/>
              <a:buChar char="○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302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Open Sans Light"/>
              <a:buChar char="■"/>
              <a:defRPr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xtDO5cvyLr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ettingtocollege.humboldt.edu/checklist/9th-grade" TargetMode="External"/><Relationship Id="rId4" Type="http://schemas.openxmlformats.org/officeDocument/2006/relationships/hyperlink" Target="https://gettingtocollege.humboldt.edu/checklist/10th-grade" TargetMode="External"/><Relationship Id="rId5" Type="http://schemas.openxmlformats.org/officeDocument/2006/relationships/hyperlink" Target="https://gettingtocollege.humboldt.edu/checklist/11th-grade" TargetMode="External"/><Relationship Id="rId6" Type="http://schemas.openxmlformats.org/officeDocument/2006/relationships/hyperlink" Target="https://gettingtocollege.humboldt.edu/checklist/12th-grade" TargetMode="External"/><Relationship Id="rId7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humboldt.cacareerzone.org/signin" TargetMode="External"/><Relationship Id="rId4" Type="http://schemas.openxmlformats.org/officeDocument/2006/relationships/hyperlink" Target="https://www.collegeboard.org/" TargetMode="External"/><Relationship Id="rId5" Type="http://schemas.openxmlformats.org/officeDocument/2006/relationships/hyperlink" Target="http://salarysurfer.cccco.edu/SalarySurfer.aspx" TargetMode="External"/><Relationship Id="rId6" Type="http://schemas.openxmlformats.org/officeDocument/2006/relationships/hyperlink" Target="https://www.calcareercenter.org/" TargetMode="External"/><Relationship Id="rId7" Type="http://schemas.openxmlformats.org/officeDocument/2006/relationships/hyperlink" Target="https://www.onetonline.org/" TargetMode="External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0"/>
          <p:cNvSpPr txBox="1"/>
          <p:nvPr>
            <p:ph type="ctrTitle"/>
          </p:nvPr>
        </p:nvSpPr>
        <p:spPr>
          <a:xfrm>
            <a:off x="457200" y="563746"/>
            <a:ext cx="8229600" cy="438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6000">
                <a:latin typeface="Luckiest Guy"/>
                <a:ea typeface="Luckiest Guy"/>
                <a:cs typeface="Luckiest Guy"/>
                <a:sym typeface="Luckiest Guy"/>
              </a:rPr>
              <a:t>College and Career </a:t>
            </a:r>
            <a:endParaRPr b="0" sz="60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6000">
                <a:latin typeface="Luckiest Guy"/>
                <a:ea typeface="Luckiest Guy"/>
                <a:cs typeface="Luckiest Guy"/>
                <a:sym typeface="Luckiest Guy"/>
              </a:rPr>
              <a:t>Planning</a:t>
            </a:r>
            <a:endParaRPr b="0" sz="60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6000">
                <a:latin typeface="Luckiest Guy"/>
                <a:ea typeface="Luckiest Guy"/>
                <a:cs typeface="Luckiest Guy"/>
                <a:sym typeface="Luckiest Guy"/>
              </a:rPr>
              <a:t>101</a:t>
            </a:r>
            <a:endParaRPr b="0" sz="60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30"/>
          <p:cNvSpPr txBox="1"/>
          <p:nvPr>
            <p:ph idx="1" type="subTitle"/>
          </p:nvPr>
        </p:nvSpPr>
        <p:spPr>
          <a:xfrm>
            <a:off x="843575" y="2942963"/>
            <a:ext cx="7717500" cy="4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761D"/>
                </a:solidFill>
                <a:latin typeface="Luckiest Guy"/>
                <a:ea typeface="Luckiest Guy"/>
                <a:cs typeface="Luckiest Guy"/>
                <a:sym typeface="Luckiest Guy"/>
              </a:rPr>
              <a:t>Jen Burtram</a:t>
            </a:r>
            <a:endParaRPr sz="3000">
              <a:solidFill>
                <a:srgbClr val="38761D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8761D"/>
                </a:solidFill>
                <a:latin typeface="Luckiest Guy"/>
                <a:ea typeface="Luckiest Guy"/>
                <a:cs typeface="Luckiest Guy"/>
                <a:sym typeface="Luckiest Guy"/>
              </a:rPr>
              <a:t>Alder Grove Charter School</a:t>
            </a:r>
            <a:endParaRPr sz="3000">
              <a:solidFill>
                <a:srgbClr val="38761D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707" name="Google Shape;70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675" y="19145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1"/>
          <p:cNvSpPr txBox="1"/>
          <p:nvPr>
            <p:ph type="title"/>
          </p:nvPr>
        </p:nvSpPr>
        <p:spPr>
          <a:xfrm>
            <a:off x="713225" y="539500"/>
            <a:ext cx="7717500" cy="31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Luckiest Guy"/>
                <a:ea typeface="Luckiest Guy"/>
                <a:cs typeface="Luckiest Guy"/>
                <a:sym typeface="Luckiest Guy"/>
              </a:rPr>
              <a:t>Before you decide </a:t>
            </a:r>
            <a:r>
              <a:rPr lang="en" sz="5600">
                <a:solidFill>
                  <a:srgbClr val="A64D79"/>
                </a:solidFill>
                <a:latin typeface="Luckiest Guy"/>
                <a:ea typeface="Luckiest Guy"/>
                <a:cs typeface="Luckiest Guy"/>
                <a:sym typeface="Luckiest Guy"/>
              </a:rPr>
              <a:t>Where</a:t>
            </a:r>
            <a:r>
              <a:rPr b="0" lang="en" sz="4800">
                <a:solidFill>
                  <a:srgbClr val="A64D79"/>
                </a:solidFill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r>
              <a:rPr b="0" lang="en" sz="4800">
                <a:latin typeface="Luckiest Guy"/>
                <a:ea typeface="Luckiest Guy"/>
                <a:cs typeface="Luckiest Guy"/>
                <a:sym typeface="Luckiest Guy"/>
              </a:rPr>
              <a:t>you want to go to school, Figure out </a:t>
            </a:r>
            <a:r>
              <a:rPr lang="en" sz="5600">
                <a:solidFill>
                  <a:srgbClr val="A64D79"/>
                </a:solidFill>
                <a:latin typeface="Luckiest Guy"/>
                <a:ea typeface="Luckiest Guy"/>
                <a:cs typeface="Luckiest Guy"/>
                <a:sym typeface="Luckiest Guy"/>
              </a:rPr>
              <a:t>why</a:t>
            </a:r>
            <a:r>
              <a:rPr lang="en" sz="5200">
                <a:latin typeface="Luckiest Guy"/>
                <a:ea typeface="Luckiest Guy"/>
                <a:cs typeface="Luckiest Guy"/>
                <a:sym typeface="Luckiest Guy"/>
              </a:rPr>
              <a:t> </a:t>
            </a:r>
            <a:r>
              <a:rPr b="0" lang="en" sz="4800">
                <a:latin typeface="Luckiest Guy"/>
                <a:ea typeface="Luckiest Guy"/>
                <a:cs typeface="Luckiest Guy"/>
                <a:sym typeface="Luckiest Guy"/>
              </a:rPr>
              <a:t>you want to go! </a:t>
            </a:r>
            <a:endParaRPr b="0" sz="48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latin typeface="Open Sans"/>
                <a:ea typeface="Open Sans"/>
                <a:cs typeface="Open Sans"/>
                <a:sym typeface="Open Sans"/>
                <a:hlinkClick r:id="rId3"/>
              </a:rPr>
              <a:t>Get Ready, Humboldt Video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Luckiest Guy"/>
              <a:ea typeface="Luckiest Guy"/>
              <a:cs typeface="Luckiest Guy"/>
              <a:sym typeface="Luckiest Gu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800">
              <a:latin typeface="Luckiest Guy"/>
              <a:ea typeface="Luckiest Guy"/>
              <a:cs typeface="Luckiest Guy"/>
              <a:sym typeface="Luckiest Gu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32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Ready Checklists! </a:t>
            </a:r>
            <a:endParaRPr/>
          </a:p>
        </p:txBody>
      </p:sp>
      <p:sp>
        <p:nvSpPr>
          <p:cNvPr id="718" name="Google Shape;718;p32"/>
          <p:cNvSpPr txBox="1"/>
          <p:nvPr>
            <p:ph idx="1" type="body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 u="sng">
                <a:solidFill>
                  <a:schemeClr val="hlink"/>
                </a:solidFill>
                <a:hlinkClick r:id="rId3"/>
              </a:rPr>
              <a:t>9th Grade </a:t>
            </a:r>
            <a:endParaRPr b="1" sz="29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900" u="sng">
                <a:solidFill>
                  <a:schemeClr val="hlink"/>
                </a:solidFill>
                <a:hlinkClick r:id="rId4"/>
              </a:rPr>
              <a:t>10th Grade </a:t>
            </a:r>
            <a:endParaRPr b="1" sz="29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900" u="sng">
                <a:solidFill>
                  <a:schemeClr val="hlink"/>
                </a:solidFill>
                <a:hlinkClick r:id="rId5"/>
              </a:rPr>
              <a:t>11th Grade </a:t>
            </a:r>
            <a:endParaRPr b="1" sz="29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900" u="sng">
                <a:solidFill>
                  <a:schemeClr val="hlink"/>
                </a:solidFill>
                <a:hlinkClick r:id="rId6"/>
              </a:rPr>
              <a:t>12th Grade</a:t>
            </a:r>
            <a:r>
              <a:rPr b="1" lang="en" sz="2900"/>
              <a:t> </a:t>
            </a:r>
            <a:endParaRPr b="1" sz="2900"/>
          </a:p>
        </p:txBody>
      </p:sp>
      <p:pic>
        <p:nvPicPr>
          <p:cNvPr id="719" name="Google Shape;719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2475" y="1528050"/>
            <a:ext cx="2687600" cy="268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33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Understanding your career goals and options (and their earning potential) will help you find a college or career school that meets your needs.</a:t>
            </a:r>
            <a:endParaRPr sz="1900"/>
          </a:p>
        </p:txBody>
      </p:sp>
      <p:sp>
        <p:nvSpPr>
          <p:cNvPr id="725" name="Google Shape;725;p33"/>
          <p:cNvSpPr txBox="1"/>
          <p:nvPr>
            <p:ph idx="1" type="body"/>
          </p:nvPr>
        </p:nvSpPr>
        <p:spPr>
          <a:xfrm>
            <a:off x="713225" y="1415550"/>
            <a:ext cx="7717500" cy="3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3"/>
              </a:rPr>
              <a:t>Humboldt Career Zone</a:t>
            </a:r>
            <a:endParaRPr b="1" sz="2000"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4"/>
              </a:rPr>
              <a:t>College Board</a:t>
            </a:r>
            <a:endParaRPr b="1" sz="2000"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5"/>
              </a:rPr>
              <a:t>Salary Surfer</a:t>
            </a:r>
            <a:endParaRPr b="1" sz="2000"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6"/>
              </a:rPr>
              <a:t>California Career Center</a:t>
            </a:r>
            <a:endParaRPr b="1" sz="2000"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7"/>
              </a:rPr>
              <a:t>O’Net Online</a:t>
            </a:r>
            <a:endParaRPr b="1" sz="2000"/>
          </a:p>
          <a:p>
            <a:pPr indent="0" lvl="0" marL="0" rtl="0" algn="ctr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26" name="Google Shape;726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88600" y="3258500"/>
            <a:ext cx="1614250" cy="16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4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latin typeface="Luckiest Guy"/>
                <a:ea typeface="Luckiest Guy"/>
                <a:cs typeface="Luckiest Guy"/>
                <a:sym typeface="Luckiest Guy"/>
              </a:rPr>
              <a:t>Get Involved! </a:t>
            </a:r>
            <a:endParaRPr b="0" sz="48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32" name="Google Shape;732;p34"/>
          <p:cNvSpPr txBox="1"/>
          <p:nvPr>
            <p:ph idx="1" type="body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Make a resume and start KEEPING TRACK of extra curriculars! 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Take your hobbies/after school activities to the next level!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Join a club..START a club! Don’t just attend, participate. 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Volunteer! Find something close to your intended major. 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College/Career Fairs: Local and Campus tours</a:t>
            </a:r>
            <a:endParaRPr sz="1800"/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5"/>
          <p:cNvSpPr txBox="1"/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uckiest Guy"/>
                <a:ea typeface="Luckiest Guy"/>
                <a:cs typeface="Luckiest Guy"/>
                <a:sym typeface="Luckiest Guy"/>
              </a:rPr>
              <a:t>Thanks for Coming! </a:t>
            </a:r>
            <a:endParaRPr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38" name="Google Shape;738;p35"/>
          <p:cNvSpPr txBox="1"/>
          <p:nvPr>
            <p:ph idx="1" type="body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739" name="Google Shape;73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400" y="1933388"/>
            <a:ext cx="2541550" cy="254155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35"/>
          <p:cNvSpPr txBox="1"/>
          <p:nvPr/>
        </p:nvSpPr>
        <p:spPr>
          <a:xfrm>
            <a:off x="3068050" y="3186375"/>
            <a:ext cx="329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41" name="Google Shape;74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5688" y="1716188"/>
            <a:ext cx="2343525" cy="23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llege Interview Tips by Slidesgo">
  <a:themeElements>
    <a:clrScheme name="Simple Light">
      <a:dk1>
        <a:srgbClr val="263238"/>
      </a:dk1>
      <a:lt1>
        <a:srgbClr val="F2F1E6"/>
      </a:lt1>
      <a:dk2>
        <a:srgbClr val="263238"/>
      </a:dk2>
      <a:lt2>
        <a:srgbClr val="FFFFFF"/>
      </a:lt2>
      <a:accent1>
        <a:srgbClr val="6F2F54"/>
      </a:accent1>
      <a:accent2>
        <a:srgbClr val="B93080"/>
      </a:accent2>
      <a:accent3>
        <a:srgbClr val="186168"/>
      </a:accent3>
      <a:accent4>
        <a:srgbClr val="23AFBB"/>
      </a:accent4>
      <a:accent5>
        <a:srgbClr val="BBAB46"/>
      </a:accent5>
      <a:accent6>
        <a:srgbClr val="F3CC32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